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1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ad Ammari" userId="2458937e4b468d5d" providerId="LiveId" clId="{E924003A-35A9-41A3-A3F9-47951C9FC6F6}"/>
    <pc:docChg chg="undo custSel addSld delSld modSld sldOrd">
      <pc:chgData name="Ahmad Ammari" userId="2458937e4b468d5d" providerId="LiveId" clId="{E924003A-35A9-41A3-A3F9-47951C9FC6F6}" dt="2018-03-25T06:57:20.296" v="5126" actId="20577"/>
      <pc:docMkLst>
        <pc:docMk/>
      </pc:docMkLst>
      <pc:sldChg chg="addSp modSp">
        <pc:chgData name="Ahmad Ammari" userId="2458937e4b468d5d" providerId="LiveId" clId="{E924003A-35A9-41A3-A3F9-47951C9FC6F6}" dt="2018-03-25T06:43:02.257" v="5089" actId="20577"/>
        <pc:sldMkLst>
          <pc:docMk/>
          <pc:sldMk cId="1589884050" sldId="256"/>
        </pc:sldMkLst>
        <pc:spChg chg="mod">
          <ac:chgData name="Ahmad Ammari" userId="2458937e4b468d5d" providerId="LiveId" clId="{E924003A-35A9-41A3-A3F9-47951C9FC6F6}" dt="2018-03-25T06:43:02.257" v="5089" actId="20577"/>
          <ac:spMkLst>
            <pc:docMk/>
            <pc:sldMk cId="1589884050" sldId="256"/>
            <ac:spMk id="4" creationId="{3608BC0C-36F0-4453-A00E-0875D87EE702}"/>
          </ac:spMkLst>
        </pc:spChg>
        <pc:picChg chg="add mod">
          <ac:chgData name="Ahmad Ammari" userId="2458937e4b468d5d" providerId="LiveId" clId="{E924003A-35A9-41A3-A3F9-47951C9FC6F6}" dt="2018-03-24T09:43:05.594" v="1159" actId="14100"/>
          <ac:picMkLst>
            <pc:docMk/>
            <pc:sldMk cId="1589884050" sldId="256"/>
            <ac:picMk id="5" creationId="{7A4F275E-B4BE-4F92-9D12-60D4928C1551}"/>
          </ac:picMkLst>
        </pc:picChg>
      </pc:sldChg>
      <pc:sldChg chg="modSp">
        <pc:chgData name="Ahmad Ammari" userId="2458937e4b468d5d" providerId="LiveId" clId="{E924003A-35A9-41A3-A3F9-47951C9FC6F6}" dt="2018-03-25T06:41:49.009" v="5005" actId="20577"/>
        <pc:sldMkLst>
          <pc:docMk/>
          <pc:sldMk cId="2367385101" sldId="257"/>
        </pc:sldMkLst>
        <pc:spChg chg="mod">
          <ac:chgData name="Ahmad Ammari" userId="2458937e4b468d5d" providerId="LiveId" clId="{E924003A-35A9-41A3-A3F9-47951C9FC6F6}" dt="2018-03-25T06:41:49.009" v="5005" actId="20577"/>
          <ac:spMkLst>
            <pc:docMk/>
            <pc:sldMk cId="2367385101" sldId="257"/>
            <ac:spMk id="3" creationId="{5A2FB6D2-6DC9-4E42-B6C8-1C2183B6F951}"/>
          </ac:spMkLst>
        </pc:spChg>
      </pc:sldChg>
      <pc:sldChg chg="addSp modSp add">
        <pc:chgData name="Ahmad Ammari" userId="2458937e4b468d5d" providerId="LiveId" clId="{E924003A-35A9-41A3-A3F9-47951C9FC6F6}" dt="2018-03-25T04:34:29.435" v="3791" actId="20577"/>
        <pc:sldMkLst>
          <pc:docMk/>
          <pc:sldMk cId="687347008" sldId="258"/>
        </pc:sldMkLst>
        <pc:spChg chg="mod">
          <ac:chgData name="Ahmad Ammari" userId="2458937e4b468d5d" providerId="LiveId" clId="{E924003A-35A9-41A3-A3F9-47951C9FC6F6}" dt="2018-03-24T09:44:32.616" v="1224" actId="1035"/>
          <ac:spMkLst>
            <pc:docMk/>
            <pc:sldMk cId="687347008" sldId="258"/>
            <ac:spMk id="2" creationId="{4E6ACDD5-DC83-470B-A59F-CCF2C9BBE170}"/>
          </ac:spMkLst>
        </pc:spChg>
        <pc:spChg chg="mod">
          <ac:chgData name="Ahmad Ammari" userId="2458937e4b468d5d" providerId="LiveId" clId="{E924003A-35A9-41A3-A3F9-47951C9FC6F6}" dt="2018-03-25T04:34:29.435" v="3791" actId="20577"/>
          <ac:spMkLst>
            <pc:docMk/>
            <pc:sldMk cId="687347008" sldId="258"/>
            <ac:spMk id="3" creationId="{7C111874-B09E-4657-8E9B-E6C285B6683F}"/>
          </ac:spMkLst>
        </pc:spChg>
        <pc:picChg chg="add mod modCrop">
          <ac:chgData name="Ahmad Ammari" userId="2458937e4b468d5d" providerId="LiveId" clId="{E924003A-35A9-41A3-A3F9-47951C9FC6F6}" dt="2018-03-24T08:06:22.168" v="52" actId="1076"/>
          <ac:picMkLst>
            <pc:docMk/>
            <pc:sldMk cId="687347008" sldId="258"/>
            <ac:picMk id="4" creationId="{FE81F6D9-4EAF-4FBF-8CCE-CFD0F78D1591}"/>
          </ac:picMkLst>
        </pc:picChg>
      </pc:sldChg>
      <pc:sldChg chg="addSp delSp modSp add">
        <pc:chgData name="Ahmad Ammari" userId="2458937e4b468d5d" providerId="LiveId" clId="{E924003A-35A9-41A3-A3F9-47951C9FC6F6}" dt="2018-03-24T09:49:30.759" v="1254" actId="1076"/>
        <pc:sldMkLst>
          <pc:docMk/>
          <pc:sldMk cId="2845901048" sldId="259"/>
        </pc:sldMkLst>
        <pc:spChg chg="mod">
          <ac:chgData name="Ahmad Ammari" userId="2458937e4b468d5d" providerId="LiveId" clId="{E924003A-35A9-41A3-A3F9-47951C9FC6F6}" dt="2018-03-24T08:20:49.218" v="525" actId="14100"/>
          <ac:spMkLst>
            <pc:docMk/>
            <pc:sldMk cId="2845901048" sldId="259"/>
            <ac:spMk id="2" creationId="{4E6ACDD5-DC83-470B-A59F-CCF2C9BBE170}"/>
          </ac:spMkLst>
        </pc:spChg>
        <pc:spChg chg="del">
          <ac:chgData name="Ahmad Ammari" userId="2458937e4b468d5d" providerId="LiveId" clId="{E924003A-35A9-41A3-A3F9-47951C9FC6F6}" dt="2018-03-24T08:21:05.952" v="526" actId="478"/>
          <ac:spMkLst>
            <pc:docMk/>
            <pc:sldMk cId="2845901048" sldId="259"/>
            <ac:spMk id="3" creationId="{7C111874-B09E-4657-8E9B-E6C285B6683F}"/>
          </ac:spMkLst>
        </pc:spChg>
        <pc:spChg chg="add del mod">
          <ac:chgData name="Ahmad Ammari" userId="2458937e4b468d5d" providerId="LiveId" clId="{E924003A-35A9-41A3-A3F9-47951C9FC6F6}" dt="2018-03-24T08:21:33.883" v="529" actId="1076"/>
          <ac:spMkLst>
            <pc:docMk/>
            <pc:sldMk cId="2845901048" sldId="259"/>
            <ac:spMk id="6" creationId="{7EFABCED-EDD3-4450-982D-090F0A2E8FAE}"/>
          </ac:spMkLst>
        </pc:spChg>
        <pc:spChg chg="add del mod">
          <ac:chgData name="Ahmad Ammari" userId="2458937e4b468d5d" providerId="LiveId" clId="{E924003A-35A9-41A3-A3F9-47951C9FC6F6}" dt="2018-03-24T08:25:23.019" v="530" actId="931"/>
          <ac:spMkLst>
            <pc:docMk/>
            <pc:sldMk cId="2845901048" sldId="259"/>
            <ac:spMk id="8" creationId="{303D29C5-4D77-4DF9-A558-DD800BB818D1}"/>
          </ac:spMkLst>
        </pc:spChg>
        <pc:spChg chg="add del mod">
          <ac:chgData name="Ahmad Ammari" userId="2458937e4b468d5d" providerId="LiveId" clId="{E924003A-35A9-41A3-A3F9-47951C9FC6F6}" dt="2018-03-24T08:25:50.609" v="532" actId="1076"/>
          <ac:spMkLst>
            <pc:docMk/>
            <pc:sldMk cId="2845901048" sldId="259"/>
            <ac:spMk id="9" creationId="{BEA0B612-8261-4547-ACD5-8E5BB113427D}"/>
          </ac:spMkLst>
        </pc:spChg>
        <pc:spChg chg="add del mod">
          <ac:chgData name="Ahmad Ammari" userId="2458937e4b468d5d" providerId="LiveId" clId="{E924003A-35A9-41A3-A3F9-47951C9FC6F6}" dt="2018-03-24T08:25:50.609" v="532" actId="1076"/>
          <ac:spMkLst>
            <pc:docMk/>
            <pc:sldMk cId="2845901048" sldId="259"/>
            <ac:spMk id="13" creationId="{BE8B21CD-7509-448A-BFF3-2FCCE258C62F}"/>
          </ac:spMkLst>
        </pc:spChg>
        <pc:spChg chg="add mod">
          <ac:chgData name="Ahmad Ammari" userId="2458937e4b468d5d" providerId="LiveId" clId="{E924003A-35A9-41A3-A3F9-47951C9FC6F6}" dt="2018-03-24T09:49:30.759" v="1254" actId="1076"/>
          <ac:spMkLst>
            <pc:docMk/>
            <pc:sldMk cId="2845901048" sldId="259"/>
            <ac:spMk id="14" creationId="{EE217337-F23F-423B-A20A-9C74135AEA37}"/>
          </ac:spMkLst>
        </pc:spChg>
        <pc:spChg chg="add del mod">
          <ac:chgData name="Ahmad Ammari" userId="2458937e4b468d5d" providerId="LiveId" clId="{E924003A-35A9-41A3-A3F9-47951C9FC6F6}" dt="2018-03-24T08:26:48.699" v="618" actId="931"/>
          <ac:spMkLst>
            <pc:docMk/>
            <pc:sldMk cId="2845901048" sldId="259"/>
            <ac:spMk id="15" creationId="{1C75A859-E142-4EE8-B626-5DA08543E6E5}"/>
          </ac:spMkLst>
        </pc:spChg>
        <pc:spChg chg="add del mod">
          <ac:chgData name="Ahmad Ammari" userId="2458937e4b468d5d" providerId="LiveId" clId="{E924003A-35A9-41A3-A3F9-47951C9FC6F6}" dt="2018-03-24T08:31:05.412" v="656" actId="478"/>
          <ac:spMkLst>
            <pc:docMk/>
            <pc:sldMk cId="2845901048" sldId="259"/>
            <ac:spMk id="16" creationId="{70C10E15-523F-4508-AF75-E084B31D8B86}"/>
          </ac:spMkLst>
        </pc:spChg>
        <pc:spChg chg="add del mod">
          <ac:chgData name="Ahmad Ammari" userId="2458937e4b468d5d" providerId="LiveId" clId="{E924003A-35A9-41A3-A3F9-47951C9FC6F6}" dt="2018-03-24T08:30:05.327" v="651" actId="931"/>
          <ac:spMkLst>
            <pc:docMk/>
            <pc:sldMk cId="2845901048" sldId="259"/>
            <ac:spMk id="17" creationId="{102F0204-1C86-43F1-8B2F-EBF1A7C14FC7}"/>
          </ac:spMkLst>
        </pc:spChg>
        <pc:spChg chg="add del mod">
          <ac:chgData name="Ahmad Ammari" userId="2458937e4b468d5d" providerId="LiveId" clId="{E924003A-35A9-41A3-A3F9-47951C9FC6F6}" dt="2018-03-24T08:31:14.112" v="657" actId="1076"/>
          <ac:spMkLst>
            <pc:docMk/>
            <pc:sldMk cId="2845901048" sldId="259"/>
            <ac:spMk id="23" creationId="{21CE0214-5D34-4B16-8D75-7FD4B8EE936A}"/>
          </ac:spMkLst>
        </pc:spChg>
        <pc:spChg chg="add del mod">
          <ac:chgData name="Ahmad Ammari" userId="2458937e4b468d5d" providerId="LiveId" clId="{E924003A-35A9-41A3-A3F9-47951C9FC6F6}" dt="2018-03-24T08:31:14.112" v="657" actId="1076"/>
          <ac:spMkLst>
            <pc:docMk/>
            <pc:sldMk cId="2845901048" sldId="259"/>
            <ac:spMk id="25" creationId="{525C0595-F0BF-4F68-ACDD-D55B4238351D}"/>
          </ac:spMkLst>
        </pc:spChg>
        <pc:picChg chg="del">
          <ac:chgData name="Ahmad Ammari" userId="2458937e4b468d5d" providerId="LiveId" clId="{E924003A-35A9-41A3-A3F9-47951C9FC6F6}" dt="2018-03-24T08:16:40.470" v="481" actId="478"/>
          <ac:picMkLst>
            <pc:docMk/>
            <pc:sldMk cId="2845901048" sldId="259"/>
            <ac:picMk id="4" creationId="{FE81F6D9-4EAF-4FBF-8CCE-CFD0F78D1591}"/>
          </ac:picMkLst>
        </pc:picChg>
        <pc:picChg chg="add del">
          <ac:chgData name="Ahmad Ammari" userId="2458937e4b468d5d" providerId="LiveId" clId="{E924003A-35A9-41A3-A3F9-47951C9FC6F6}" dt="2018-03-24T08:21:23.303" v="528" actId="1076"/>
          <ac:picMkLst>
            <pc:docMk/>
            <pc:sldMk cId="2845901048" sldId="259"/>
            <ac:picMk id="7" creationId="{F33E70E5-82F5-49E2-8B90-81518A1641A1}"/>
          </ac:picMkLst>
        </pc:picChg>
        <pc:picChg chg="add del mod">
          <ac:chgData name="Ahmad Ammari" userId="2458937e4b468d5d" providerId="LiveId" clId="{E924003A-35A9-41A3-A3F9-47951C9FC6F6}" dt="2018-03-24T08:25:45.334" v="531" actId="478"/>
          <ac:picMkLst>
            <pc:docMk/>
            <pc:sldMk cId="2845901048" sldId="259"/>
            <ac:picMk id="11" creationId="{28D450F4-8199-44C5-ABF1-30EABB4667FE}"/>
          </ac:picMkLst>
        </pc:picChg>
        <pc:picChg chg="add mod modCrop">
          <ac:chgData name="Ahmad Ammari" userId="2458937e4b468d5d" providerId="LiveId" clId="{E924003A-35A9-41A3-A3F9-47951C9FC6F6}" dt="2018-03-24T09:07:17.770" v="865" actId="14100"/>
          <ac:picMkLst>
            <pc:docMk/>
            <pc:sldMk cId="2845901048" sldId="259"/>
            <ac:picMk id="19" creationId="{B864E36E-380C-44CD-BB95-4F67109A6221}"/>
          </ac:picMkLst>
        </pc:picChg>
        <pc:picChg chg="add del mod">
          <ac:chgData name="Ahmad Ammari" userId="2458937e4b468d5d" providerId="LiveId" clId="{E924003A-35A9-41A3-A3F9-47951C9FC6F6}" dt="2018-03-24T08:30:59.537" v="655" actId="478"/>
          <ac:picMkLst>
            <pc:docMk/>
            <pc:sldMk cId="2845901048" sldId="259"/>
            <ac:picMk id="21" creationId="{3000F40D-3FEB-4BF6-A663-4A089EFC9BB0}"/>
          </ac:picMkLst>
        </pc:picChg>
      </pc:sldChg>
      <pc:sldChg chg="addSp delSp modSp add del">
        <pc:chgData name="Ahmad Ammari" userId="2458937e4b468d5d" providerId="LiveId" clId="{E924003A-35A9-41A3-A3F9-47951C9FC6F6}" dt="2018-03-24T09:20:41.144" v="891" actId="2696"/>
        <pc:sldMkLst>
          <pc:docMk/>
          <pc:sldMk cId="2313737289" sldId="260"/>
        </pc:sldMkLst>
        <pc:spChg chg="add del mod">
          <ac:chgData name="Ahmad Ammari" userId="2458937e4b468d5d" providerId="LiveId" clId="{E924003A-35A9-41A3-A3F9-47951C9FC6F6}" dt="2018-03-24T08:33:59.842" v="784" actId="931"/>
          <ac:spMkLst>
            <pc:docMk/>
            <pc:sldMk cId="2313737289" sldId="260"/>
            <ac:spMk id="4" creationId="{F3D6BD7B-BFB4-4A33-99F5-F86E9C2C39FD}"/>
          </ac:spMkLst>
        </pc:spChg>
        <pc:spChg chg="add del mod">
          <ac:chgData name="Ahmad Ammari" userId="2458937e4b468d5d" providerId="LiveId" clId="{E924003A-35A9-41A3-A3F9-47951C9FC6F6}" dt="2018-03-24T09:08:47.319" v="875" actId="931"/>
          <ac:spMkLst>
            <pc:docMk/>
            <pc:sldMk cId="2313737289" sldId="260"/>
            <ac:spMk id="8" creationId="{1904F133-C0FF-4284-A253-76CFB2652EFF}"/>
          </ac:spMkLst>
        </pc:spChg>
        <pc:spChg chg="mod">
          <ac:chgData name="Ahmad Ammari" userId="2458937e4b468d5d" providerId="LiveId" clId="{E924003A-35A9-41A3-A3F9-47951C9FC6F6}" dt="2018-03-24T09:09:10.809" v="877" actId="1076"/>
          <ac:spMkLst>
            <pc:docMk/>
            <pc:sldMk cId="2313737289" sldId="260"/>
            <ac:spMk id="14" creationId="{EE217337-F23F-423B-A20A-9C74135AEA37}"/>
          </ac:spMkLst>
        </pc:spChg>
        <pc:picChg chg="add del mod">
          <ac:chgData name="Ahmad Ammari" userId="2458937e4b468d5d" providerId="LiveId" clId="{E924003A-35A9-41A3-A3F9-47951C9FC6F6}" dt="2018-03-24T09:06:04.087" v="811" actId="478"/>
          <ac:picMkLst>
            <pc:docMk/>
            <pc:sldMk cId="2313737289" sldId="260"/>
            <ac:picMk id="6" creationId="{0A5CFCBD-6051-407A-BCDA-2A9C07A53136}"/>
          </ac:picMkLst>
        </pc:picChg>
        <pc:picChg chg="add mod">
          <ac:chgData name="Ahmad Ammari" userId="2458937e4b468d5d" providerId="LiveId" clId="{E924003A-35A9-41A3-A3F9-47951C9FC6F6}" dt="2018-03-24T09:09:29.480" v="879" actId="14100"/>
          <ac:picMkLst>
            <pc:docMk/>
            <pc:sldMk cId="2313737289" sldId="260"/>
            <ac:picMk id="10" creationId="{5C07E56A-17C4-4908-B7CF-38236267A4C2}"/>
          </ac:picMkLst>
        </pc:picChg>
        <pc:picChg chg="del">
          <ac:chgData name="Ahmad Ammari" userId="2458937e4b468d5d" providerId="LiveId" clId="{E924003A-35A9-41A3-A3F9-47951C9FC6F6}" dt="2018-03-24T08:32:56.045" v="749" actId="478"/>
          <ac:picMkLst>
            <pc:docMk/>
            <pc:sldMk cId="2313737289" sldId="260"/>
            <ac:picMk id="19" creationId="{B864E36E-380C-44CD-BB95-4F67109A6221}"/>
          </ac:picMkLst>
        </pc:picChg>
      </pc:sldChg>
      <pc:sldChg chg="modSp add">
        <pc:chgData name="Ahmad Ammari" userId="2458937e4b468d5d" providerId="LiveId" clId="{E924003A-35A9-41A3-A3F9-47951C9FC6F6}" dt="2018-03-24T09:09:19.069" v="878" actId="1076"/>
        <pc:sldMkLst>
          <pc:docMk/>
          <pc:sldMk cId="3858570127" sldId="261"/>
        </pc:sldMkLst>
        <pc:spChg chg="mod">
          <ac:chgData name="Ahmad Ammari" userId="2458937e4b468d5d" providerId="LiveId" clId="{E924003A-35A9-41A3-A3F9-47951C9FC6F6}" dt="2018-03-24T09:09:19.069" v="878" actId="1076"/>
          <ac:spMkLst>
            <pc:docMk/>
            <pc:sldMk cId="3858570127" sldId="261"/>
            <ac:spMk id="14" creationId="{EE217337-F23F-423B-A20A-9C74135AEA37}"/>
          </ac:spMkLst>
        </pc:spChg>
        <pc:picChg chg="mod">
          <ac:chgData name="Ahmad Ammari" userId="2458937e4b468d5d" providerId="LiveId" clId="{E924003A-35A9-41A3-A3F9-47951C9FC6F6}" dt="2018-03-24T09:06:27.541" v="860" actId="14100"/>
          <ac:picMkLst>
            <pc:docMk/>
            <pc:sldMk cId="3858570127" sldId="261"/>
            <ac:picMk id="6" creationId="{0A5CFCBD-6051-407A-BCDA-2A9C07A53136}"/>
          </ac:picMkLst>
        </pc:picChg>
      </pc:sldChg>
      <pc:sldChg chg="delSp modSp add">
        <pc:chgData name="Ahmad Ammari" userId="2458937e4b468d5d" providerId="LiveId" clId="{E924003A-35A9-41A3-A3F9-47951C9FC6F6}" dt="2018-03-25T06:45:32.741" v="5098" actId="20577"/>
        <pc:sldMkLst>
          <pc:docMk/>
          <pc:sldMk cId="2542505994" sldId="262"/>
        </pc:sldMkLst>
        <pc:spChg chg="mod">
          <ac:chgData name="Ahmad Ammari" userId="2458937e4b468d5d" providerId="LiveId" clId="{E924003A-35A9-41A3-A3F9-47951C9FC6F6}" dt="2018-03-25T06:45:32.741" v="5098" actId="20577"/>
          <ac:spMkLst>
            <pc:docMk/>
            <pc:sldMk cId="2542505994" sldId="262"/>
            <ac:spMk id="2" creationId="{4E6ACDD5-DC83-470B-A59F-CCF2C9BBE170}"/>
          </ac:spMkLst>
        </pc:spChg>
        <pc:spChg chg="del mod">
          <ac:chgData name="Ahmad Ammari" userId="2458937e4b468d5d" providerId="LiveId" clId="{E924003A-35A9-41A3-A3F9-47951C9FC6F6}" dt="2018-03-25T06:45:23.850" v="5097" actId="478"/>
          <ac:spMkLst>
            <pc:docMk/>
            <pc:sldMk cId="2542505994" sldId="262"/>
            <ac:spMk id="14" creationId="{EE217337-F23F-423B-A20A-9C74135AEA37}"/>
          </ac:spMkLst>
        </pc:spChg>
      </pc:sldChg>
      <pc:sldChg chg="addSp delSp modSp add">
        <pc:chgData name="Ahmad Ammari" userId="2458937e4b468d5d" providerId="LiveId" clId="{E924003A-35A9-41A3-A3F9-47951C9FC6F6}" dt="2018-03-24T14:04:43.114" v="1913" actId="20577"/>
        <pc:sldMkLst>
          <pc:docMk/>
          <pc:sldMk cId="724032181" sldId="263"/>
        </pc:sldMkLst>
        <pc:spChg chg="mod">
          <ac:chgData name="Ahmad Ammari" userId="2458937e4b468d5d" providerId="LiveId" clId="{E924003A-35A9-41A3-A3F9-47951C9FC6F6}" dt="2018-03-24T09:21:09.453" v="893" actId="20577"/>
          <ac:spMkLst>
            <pc:docMk/>
            <pc:sldMk cId="724032181" sldId="263"/>
            <ac:spMk id="2" creationId="{4E6ACDD5-DC83-470B-A59F-CCF2C9BBE170}"/>
          </ac:spMkLst>
        </pc:spChg>
        <pc:spChg chg="add del mod">
          <ac:chgData name="Ahmad Ammari" userId="2458937e4b468d5d" providerId="LiveId" clId="{E924003A-35A9-41A3-A3F9-47951C9FC6F6}" dt="2018-03-24T09:21:54.545" v="895" actId="20577"/>
          <ac:spMkLst>
            <pc:docMk/>
            <pc:sldMk cId="724032181" sldId="263"/>
            <ac:spMk id="4" creationId="{807BEE84-D88B-418A-AC40-D8348D08FA15}"/>
          </ac:spMkLst>
        </pc:spChg>
        <pc:spChg chg="add mod">
          <ac:chgData name="Ahmad Ammari" userId="2458937e4b468d5d" providerId="LiveId" clId="{E924003A-35A9-41A3-A3F9-47951C9FC6F6}" dt="2018-03-24T10:12:23.927" v="1286" actId="20577"/>
          <ac:spMkLst>
            <pc:docMk/>
            <pc:sldMk cId="724032181" sldId="263"/>
            <ac:spMk id="5" creationId="{9076D5D2-094C-4F58-97E7-D29CD0706BD0}"/>
          </ac:spMkLst>
        </pc:spChg>
        <pc:spChg chg="add mod">
          <ac:chgData name="Ahmad Ammari" userId="2458937e4b468d5d" providerId="LiveId" clId="{E924003A-35A9-41A3-A3F9-47951C9FC6F6}" dt="2018-03-24T09:59:45.111" v="1265" actId="1076"/>
          <ac:spMkLst>
            <pc:docMk/>
            <pc:sldMk cId="724032181" sldId="263"/>
            <ac:spMk id="6" creationId="{65D2AA38-9311-44CC-8E2D-9FFC02D3E887}"/>
          </ac:spMkLst>
        </pc:spChg>
        <pc:spChg chg="add del mod">
          <ac:chgData name="Ahmad Ammari" userId="2458937e4b468d5d" providerId="LiveId" clId="{E924003A-35A9-41A3-A3F9-47951C9FC6F6}" dt="2018-03-24T09:24:01.830" v="975" actId="478"/>
          <ac:spMkLst>
            <pc:docMk/>
            <pc:sldMk cId="724032181" sldId="263"/>
            <ac:spMk id="7" creationId="{A950A7D1-7EAD-4602-BA49-9D73DDD6D154}"/>
          </ac:spMkLst>
        </pc:spChg>
        <pc:spChg chg="add del mod">
          <ac:chgData name="Ahmad Ammari" userId="2458937e4b468d5d" providerId="LiveId" clId="{E924003A-35A9-41A3-A3F9-47951C9FC6F6}" dt="2018-03-24T09:23:46.613" v="973" actId="20577"/>
          <ac:spMkLst>
            <pc:docMk/>
            <pc:sldMk cId="724032181" sldId="263"/>
            <ac:spMk id="11" creationId="{D363519C-EFC1-4607-A81D-9D81BD78AF33}"/>
          </ac:spMkLst>
        </pc:spChg>
        <pc:spChg chg="add mod">
          <ac:chgData name="Ahmad Ammari" userId="2458937e4b468d5d" providerId="LiveId" clId="{E924003A-35A9-41A3-A3F9-47951C9FC6F6}" dt="2018-03-24T14:04:43.114" v="1913" actId="20577"/>
          <ac:spMkLst>
            <pc:docMk/>
            <pc:sldMk cId="724032181" sldId="263"/>
            <ac:spMk id="12" creationId="{FC4C4CB9-C93E-46A1-95D2-EC2AA75CA69B}"/>
          </ac:spMkLst>
        </pc:spChg>
        <pc:spChg chg="mod">
          <ac:chgData name="Ahmad Ammari" userId="2458937e4b468d5d" providerId="LiveId" clId="{E924003A-35A9-41A3-A3F9-47951C9FC6F6}" dt="2018-03-24T09:59:51.375" v="1266" actId="1076"/>
          <ac:spMkLst>
            <pc:docMk/>
            <pc:sldMk cId="724032181" sldId="263"/>
            <ac:spMk id="14" creationId="{EE217337-F23F-423B-A20A-9C74135AEA37}"/>
          </ac:spMkLst>
        </pc:spChg>
        <pc:picChg chg="del">
          <ac:chgData name="Ahmad Ammari" userId="2458937e4b468d5d" providerId="LiveId" clId="{E924003A-35A9-41A3-A3F9-47951C9FC6F6}" dt="2018-03-24T09:21:44.224" v="894" actId="478"/>
          <ac:picMkLst>
            <pc:docMk/>
            <pc:sldMk cId="724032181" sldId="263"/>
            <ac:picMk id="10" creationId="{5C07E56A-17C4-4908-B7CF-38236267A4C2}"/>
          </ac:picMkLst>
        </pc:picChg>
      </pc:sldChg>
      <pc:sldChg chg="addSp delSp modSp add">
        <pc:chgData name="Ahmad Ammari" userId="2458937e4b468d5d" providerId="LiveId" clId="{E924003A-35A9-41A3-A3F9-47951C9FC6F6}" dt="2018-03-24T13:30:37.071" v="1601" actId="14100"/>
        <pc:sldMkLst>
          <pc:docMk/>
          <pc:sldMk cId="2219122174" sldId="264"/>
        </pc:sldMkLst>
        <pc:spChg chg="mod">
          <ac:chgData name="Ahmad Ammari" userId="2458937e4b468d5d" providerId="LiveId" clId="{E924003A-35A9-41A3-A3F9-47951C9FC6F6}" dt="2018-03-24T10:13:09.894" v="1288" actId="20577"/>
          <ac:spMkLst>
            <pc:docMk/>
            <pc:sldMk cId="2219122174" sldId="264"/>
            <ac:spMk id="2" creationId="{4E6ACDD5-DC83-470B-A59F-CCF2C9BBE170}"/>
          </ac:spMkLst>
        </pc:spChg>
        <pc:spChg chg="add del mod">
          <ac:chgData name="Ahmad Ammari" userId="2458937e4b468d5d" providerId="LiveId" clId="{E924003A-35A9-41A3-A3F9-47951C9FC6F6}" dt="2018-03-24T09:46:43.631" v="1228" actId="14100"/>
          <ac:spMkLst>
            <pc:docMk/>
            <pc:sldMk cId="2219122174" sldId="264"/>
            <ac:spMk id="4" creationId="{8E446272-F81A-4A8A-90DF-EC2FEEEE2F32}"/>
          </ac:spMkLst>
        </pc:spChg>
        <pc:spChg chg="del mod">
          <ac:chgData name="Ahmad Ammari" userId="2458937e4b468d5d" providerId="LiveId" clId="{E924003A-35A9-41A3-A3F9-47951C9FC6F6}" dt="2018-03-24T09:48:51.270" v="1248" actId="478"/>
          <ac:spMkLst>
            <pc:docMk/>
            <pc:sldMk cId="2219122174" sldId="264"/>
            <ac:spMk id="5" creationId="{9076D5D2-094C-4F58-97E7-D29CD0706BD0}"/>
          </ac:spMkLst>
        </pc:spChg>
        <pc:spChg chg="del">
          <ac:chgData name="Ahmad Ammari" userId="2458937e4b468d5d" providerId="LiveId" clId="{E924003A-35A9-41A3-A3F9-47951C9FC6F6}" dt="2018-03-24T09:46:34.981" v="1226" actId="478"/>
          <ac:spMkLst>
            <pc:docMk/>
            <pc:sldMk cId="2219122174" sldId="264"/>
            <ac:spMk id="6" creationId="{65D2AA38-9311-44CC-8E2D-9FFC02D3E887}"/>
          </ac:spMkLst>
        </pc:spChg>
        <pc:spChg chg="add mod">
          <ac:chgData name="Ahmad Ammari" userId="2458937e4b468d5d" providerId="LiveId" clId="{E924003A-35A9-41A3-A3F9-47951C9FC6F6}" dt="2018-03-24T13:27:37.705" v="1557" actId="1076"/>
          <ac:spMkLst>
            <pc:docMk/>
            <pc:sldMk cId="2219122174" sldId="264"/>
            <ac:spMk id="7" creationId="{123C5217-8351-4F30-89A5-A0710738EA25}"/>
          </ac:spMkLst>
        </pc:spChg>
        <pc:spChg chg="add del mod">
          <ac:chgData name="Ahmad Ammari" userId="2458937e4b468d5d" providerId="LiveId" clId="{E924003A-35A9-41A3-A3F9-47951C9FC6F6}" dt="2018-03-24T13:27:14.984" v="1553" actId="14100"/>
          <ac:spMkLst>
            <pc:docMk/>
            <pc:sldMk cId="2219122174" sldId="264"/>
            <ac:spMk id="8" creationId="{7F6D5C0A-B7B7-447C-9F14-0F84B40D76AF}"/>
          </ac:spMkLst>
        </pc:spChg>
        <pc:spChg chg="add del mod">
          <ac:chgData name="Ahmad Ammari" userId="2458937e4b468d5d" providerId="LiveId" clId="{E924003A-35A9-41A3-A3F9-47951C9FC6F6}" dt="2018-03-24T13:19:34.357" v="1345" actId="14100"/>
          <ac:spMkLst>
            <pc:docMk/>
            <pc:sldMk cId="2219122174" sldId="264"/>
            <ac:spMk id="10" creationId="{C08FD19B-D20A-4DBF-8C79-CDB1292085FA}"/>
          </ac:spMkLst>
        </pc:spChg>
        <pc:spChg chg="del">
          <ac:chgData name="Ahmad Ammari" userId="2458937e4b468d5d" providerId="LiveId" clId="{E924003A-35A9-41A3-A3F9-47951C9FC6F6}" dt="2018-03-24T09:46:37.225" v="1227" actId="478"/>
          <ac:spMkLst>
            <pc:docMk/>
            <pc:sldMk cId="2219122174" sldId="264"/>
            <ac:spMk id="12" creationId="{FC4C4CB9-C93E-46A1-95D2-EC2AA75CA69B}"/>
          </ac:spMkLst>
        </pc:spChg>
        <pc:spChg chg="mod">
          <ac:chgData name="Ahmad Ammari" userId="2458937e4b468d5d" providerId="LiveId" clId="{E924003A-35A9-41A3-A3F9-47951C9FC6F6}" dt="2018-03-24T13:22:15.254" v="1504" actId="20577"/>
          <ac:spMkLst>
            <pc:docMk/>
            <pc:sldMk cId="2219122174" sldId="264"/>
            <ac:spMk id="14" creationId="{EE217337-F23F-423B-A20A-9C74135AEA37}"/>
          </ac:spMkLst>
        </pc:spChg>
        <pc:spChg chg="add mod">
          <ac:chgData name="Ahmad Ammari" userId="2458937e4b468d5d" providerId="LiveId" clId="{E924003A-35A9-41A3-A3F9-47951C9FC6F6}" dt="2018-03-24T13:22:22.089" v="1516" actId="27636"/>
          <ac:spMkLst>
            <pc:docMk/>
            <pc:sldMk cId="2219122174" sldId="264"/>
            <ac:spMk id="15" creationId="{3D520289-2FA4-4361-A75D-8D4615E37185}"/>
          </ac:spMkLst>
        </pc:spChg>
        <pc:spChg chg="add mod">
          <ac:chgData name="Ahmad Ammari" userId="2458937e4b468d5d" providerId="LiveId" clId="{E924003A-35A9-41A3-A3F9-47951C9FC6F6}" dt="2018-03-24T13:23:08.189" v="1520" actId="1076"/>
          <ac:spMkLst>
            <pc:docMk/>
            <pc:sldMk cId="2219122174" sldId="264"/>
            <ac:spMk id="17" creationId="{2D1A3AE6-826D-4090-8B0D-2736761F396F}"/>
          </ac:spMkLst>
        </pc:spChg>
        <pc:spChg chg="add mod">
          <ac:chgData name="Ahmad Ammari" userId="2458937e4b468d5d" providerId="LiveId" clId="{E924003A-35A9-41A3-A3F9-47951C9FC6F6}" dt="2018-03-24T13:28:40.025" v="1597" actId="20577"/>
          <ac:spMkLst>
            <pc:docMk/>
            <pc:sldMk cId="2219122174" sldId="264"/>
            <ac:spMk id="19" creationId="{90134CEE-B3F9-47E7-BE7E-FE8B62E69DB5}"/>
          </ac:spMkLst>
        </pc:spChg>
        <pc:picChg chg="add mod">
          <ac:chgData name="Ahmad Ammari" userId="2458937e4b468d5d" providerId="LiveId" clId="{E924003A-35A9-41A3-A3F9-47951C9FC6F6}" dt="2018-03-24T13:20:21.495" v="1355" actId="14100"/>
          <ac:picMkLst>
            <pc:docMk/>
            <pc:sldMk cId="2219122174" sldId="264"/>
            <ac:picMk id="11" creationId="{06B2A04D-AEB8-407E-8939-610F51E412AF}"/>
          </ac:picMkLst>
        </pc:picChg>
        <pc:picChg chg="add mod">
          <ac:chgData name="Ahmad Ammari" userId="2458937e4b468d5d" providerId="LiveId" clId="{E924003A-35A9-41A3-A3F9-47951C9FC6F6}" dt="2018-03-24T13:25:27.050" v="1523" actId="14100"/>
          <ac:picMkLst>
            <pc:docMk/>
            <pc:sldMk cId="2219122174" sldId="264"/>
            <ac:picMk id="13" creationId="{3ADD4ED1-D824-4342-B1A5-BDD666CB784D}"/>
          </ac:picMkLst>
        </pc:picChg>
        <pc:picChg chg="add del mod">
          <ac:chgData name="Ahmad Ammari" userId="2458937e4b468d5d" providerId="LiveId" clId="{E924003A-35A9-41A3-A3F9-47951C9FC6F6}" dt="2018-03-24T13:22:26.380" v="1517" actId="478"/>
          <ac:picMkLst>
            <pc:docMk/>
            <pc:sldMk cId="2219122174" sldId="264"/>
            <ac:picMk id="16" creationId="{EDC12DC7-1B02-43EE-B6E6-11D8FCFF8A64}"/>
          </ac:picMkLst>
        </pc:picChg>
        <pc:picChg chg="add mod">
          <ac:chgData name="Ahmad Ammari" userId="2458937e4b468d5d" providerId="LiveId" clId="{E924003A-35A9-41A3-A3F9-47951C9FC6F6}" dt="2018-03-24T13:27:44.037" v="1559" actId="14100"/>
          <ac:picMkLst>
            <pc:docMk/>
            <pc:sldMk cId="2219122174" sldId="264"/>
            <ac:picMk id="18" creationId="{0E572BE2-2CDB-4F99-8EFC-09932A2D030E}"/>
          </ac:picMkLst>
        </pc:picChg>
        <pc:picChg chg="add mod">
          <ac:chgData name="Ahmad Ammari" userId="2458937e4b468d5d" providerId="LiveId" clId="{E924003A-35A9-41A3-A3F9-47951C9FC6F6}" dt="2018-03-24T13:30:37.071" v="1601" actId="14100"/>
          <ac:picMkLst>
            <pc:docMk/>
            <pc:sldMk cId="2219122174" sldId="264"/>
            <ac:picMk id="20" creationId="{BB1ED3E0-209F-404A-A17C-9B3BBB04A4A0}"/>
          </ac:picMkLst>
        </pc:picChg>
      </pc:sldChg>
      <pc:sldChg chg="addSp delSp modSp add ord">
        <pc:chgData name="Ahmad Ammari" userId="2458937e4b468d5d" providerId="LiveId" clId="{E924003A-35A9-41A3-A3F9-47951C9FC6F6}" dt="2018-03-24T13:35:13.653" v="1671" actId="208"/>
        <pc:sldMkLst>
          <pc:docMk/>
          <pc:sldMk cId="2376096777" sldId="265"/>
        </pc:sldMkLst>
        <pc:spChg chg="mod">
          <ac:chgData name="Ahmad Ammari" userId="2458937e4b468d5d" providerId="LiveId" clId="{E924003A-35A9-41A3-A3F9-47951C9FC6F6}" dt="2018-03-24T13:33:05.382" v="1663" actId="20577"/>
          <ac:spMkLst>
            <pc:docMk/>
            <pc:sldMk cId="2376096777" sldId="265"/>
            <ac:spMk id="2" creationId="{4E6ACDD5-DC83-470B-A59F-CCF2C9BBE170}"/>
          </ac:spMkLst>
        </pc:spChg>
        <pc:spChg chg="add del mod">
          <ac:chgData name="Ahmad Ammari" userId="2458937e4b468d5d" providerId="LiveId" clId="{E924003A-35A9-41A3-A3F9-47951C9FC6F6}" dt="2018-03-24T13:33:47.854" v="1664" actId="208"/>
          <ac:spMkLst>
            <pc:docMk/>
            <pc:sldMk cId="2376096777" sldId="265"/>
            <ac:spMk id="4" creationId="{515B66C2-7673-42D5-B18E-092C220A3033}"/>
          </ac:spMkLst>
        </pc:spChg>
        <pc:spChg chg="del mod">
          <ac:chgData name="Ahmad Ammari" userId="2458937e4b468d5d" providerId="LiveId" clId="{E924003A-35A9-41A3-A3F9-47951C9FC6F6}" dt="2018-03-24T13:32:37.290" v="1654" actId="478"/>
          <ac:spMkLst>
            <pc:docMk/>
            <pc:sldMk cId="2376096777" sldId="265"/>
            <ac:spMk id="5" creationId="{9076D5D2-094C-4F58-97E7-D29CD0706BD0}"/>
          </ac:spMkLst>
        </pc:spChg>
        <pc:spChg chg="mod">
          <ac:chgData name="Ahmad Ammari" userId="2458937e4b468d5d" providerId="LiveId" clId="{E924003A-35A9-41A3-A3F9-47951C9FC6F6}" dt="2018-03-24T13:34:00.777" v="1667" actId="1076"/>
          <ac:spMkLst>
            <pc:docMk/>
            <pc:sldMk cId="2376096777" sldId="265"/>
            <ac:spMk id="6" creationId="{65D2AA38-9311-44CC-8E2D-9FFC02D3E887}"/>
          </ac:spMkLst>
        </pc:spChg>
        <pc:spChg chg="del">
          <ac:chgData name="Ahmad Ammari" userId="2458937e4b468d5d" providerId="LiveId" clId="{E924003A-35A9-41A3-A3F9-47951C9FC6F6}" dt="2018-03-24T13:32:45.126" v="1656" actId="478"/>
          <ac:spMkLst>
            <pc:docMk/>
            <pc:sldMk cId="2376096777" sldId="265"/>
            <ac:spMk id="12" creationId="{FC4C4CB9-C93E-46A1-95D2-EC2AA75CA69B}"/>
          </ac:spMkLst>
        </pc:spChg>
        <pc:spChg chg="mod">
          <ac:chgData name="Ahmad Ammari" userId="2458937e4b468d5d" providerId="LiveId" clId="{E924003A-35A9-41A3-A3F9-47951C9FC6F6}" dt="2018-03-24T13:32:23.556" v="1639" actId="20577"/>
          <ac:spMkLst>
            <pc:docMk/>
            <pc:sldMk cId="2376096777" sldId="265"/>
            <ac:spMk id="14" creationId="{EE217337-F23F-423B-A20A-9C74135AEA37}"/>
          </ac:spMkLst>
        </pc:spChg>
        <pc:picChg chg="add mod">
          <ac:chgData name="Ahmad Ammari" userId="2458937e4b468d5d" providerId="LiveId" clId="{E924003A-35A9-41A3-A3F9-47951C9FC6F6}" dt="2018-03-24T13:33:55.377" v="1666" actId="14100"/>
          <ac:picMkLst>
            <pc:docMk/>
            <pc:sldMk cId="2376096777" sldId="265"/>
            <ac:picMk id="9" creationId="{A647BFB5-52AE-4F61-8C67-D5261E312C77}"/>
          </ac:picMkLst>
        </pc:picChg>
        <pc:picChg chg="add mod">
          <ac:chgData name="Ahmad Ammari" userId="2458937e4b468d5d" providerId="LiveId" clId="{E924003A-35A9-41A3-A3F9-47951C9FC6F6}" dt="2018-03-24T13:35:13.653" v="1671" actId="208"/>
          <ac:picMkLst>
            <pc:docMk/>
            <pc:sldMk cId="2376096777" sldId="265"/>
            <ac:picMk id="10" creationId="{C135DB77-C2D2-4FEF-8462-B6539C172B69}"/>
          </ac:picMkLst>
        </pc:picChg>
      </pc:sldChg>
      <pc:sldChg chg="addSp delSp modSp add">
        <pc:chgData name="Ahmad Ammari" userId="2458937e4b468d5d" providerId="LiveId" clId="{E924003A-35A9-41A3-A3F9-47951C9FC6F6}" dt="2018-03-24T13:48:55.881" v="1757" actId="14100"/>
        <pc:sldMkLst>
          <pc:docMk/>
          <pc:sldMk cId="2775562414" sldId="266"/>
        </pc:sldMkLst>
        <pc:spChg chg="mod">
          <ac:chgData name="Ahmad Ammari" userId="2458937e4b468d5d" providerId="LiveId" clId="{E924003A-35A9-41A3-A3F9-47951C9FC6F6}" dt="2018-03-24T13:38:38.579" v="1706" actId="20577"/>
          <ac:spMkLst>
            <pc:docMk/>
            <pc:sldMk cId="2775562414" sldId="266"/>
            <ac:spMk id="2" creationId="{4E6ACDD5-DC83-470B-A59F-CCF2C9BBE170}"/>
          </ac:spMkLst>
        </pc:spChg>
        <pc:spChg chg="add del mod">
          <ac:chgData name="Ahmad Ammari" userId="2458937e4b468d5d" providerId="LiveId" clId="{E924003A-35A9-41A3-A3F9-47951C9FC6F6}" dt="2018-03-24T13:45:33.390" v="1744" actId="14100"/>
          <ac:spMkLst>
            <pc:docMk/>
            <pc:sldMk cId="2775562414" sldId="266"/>
            <ac:spMk id="4" creationId="{42EE49F4-3836-4FB1-A577-D514B0919B71}"/>
          </ac:spMkLst>
        </pc:spChg>
        <pc:spChg chg="mod">
          <ac:chgData name="Ahmad Ammari" userId="2458937e4b468d5d" providerId="LiveId" clId="{E924003A-35A9-41A3-A3F9-47951C9FC6F6}" dt="2018-03-24T13:47:56.524" v="1750" actId="255"/>
          <ac:spMkLst>
            <pc:docMk/>
            <pc:sldMk cId="2775562414" sldId="266"/>
            <ac:spMk id="6" creationId="{65D2AA38-9311-44CC-8E2D-9FFC02D3E887}"/>
          </ac:spMkLst>
        </pc:spChg>
        <pc:spChg chg="mod">
          <ac:chgData name="Ahmad Ammari" userId="2458937e4b468d5d" providerId="LiveId" clId="{E924003A-35A9-41A3-A3F9-47951C9FC6F6}" dt="2018-03-24T13:45:20.659" v="1741" actId="14100"/>
          <ac:spMkLst>
            <pc:docMk/>
            <pc:sldMk cId="2775562414" sldId="266"/>
            <ac:spMk id="14" creationId="{EE217337-F23F-423B-A20A-9C74135AEA37}"/>
          </ac:spMkLst>
        </pc:spChg>
        <pc:picChg chg="del">
          <ac:chgData name="Ahmad Ammari" userId="2458937e4b468d5d" providerId="LiveId" clId="{E924003A-35A9-41A3-A3F9-47951C9FC6F6}" dt="2018-03-24T13:45:22.205" v="1742" actId="478"/>
          <ac:picMkLst>
            <pc:docMk/>
            <pc:sldMk cId="2775562414" sldId="266"/>
            <ac:picMk id="9" creationId="{A647BFB5-52AE-4F61-8C67-D5261E312C77}"/>
          </ac:picMkLst>
        </pc:picChg>
        <pc:picChg chg="del">
          <ac:chgData name="Ahmad Ammari" userId="2458937e4b468d5d" providerId="LiveId" clId="{E924003A-35A9-41A3-A3F9-47951C9FC6F6}" dt="2018-03-24T13:45:53.578" v="1748" actId="478"/>
          <ac:picMkLst>
            <pc:docMk/>
            <pc:sldMk cId="2775562414" sldId="266"/>
            <ac:picMk id="10" creationId="{C135DB77-C2D2-4FEF-8462-B6539C172B69}"/>
          </ac:picMkLst>
        </pc:picChg>
        <pc:picChg chg="add mod">
          <ac:chgData name="Ahmad Ammari" userId="2458937e4b468d5d" providerId="LiveId" clId="{E924003A-35A9-41A3-A3F9-47951C9FC6F6}" dt="2018-03-24T13:45:42.169" v="1746" actId="14100"/>
          <ac:picMkLst>
            <pc:docMk/>
            <pc:sldMk cId="2775562414" sldId="266"/>
            <ac:picMk id="11" creationId="{33DE7EE1-BCC0-4968-B141-9606AD6A31AE}"/>
          </ac:picMkLst>
        </pc:picChg>
        <pc:picChg chg="add del mod">
          <ac:chgData name="Ahmad Ammari" userId="2458937e4b468d5d" providerId="LiveId" clId="{E924003A-35A9-41A3-A3F9-47951C9FC6F6}" dt="2018-03-24T13:48:37.159" v="1754" actId="478"/>
          <ac:picMkLst>
            <pc:docMk/>
            <pc:sldMk cId="2775562414" sldId="266"/>
            <ac:picMk id="12" creationId="{77FDA3E6-19E7-4A3A-8D5D-9232608334D5}"/>
          </ac:picMkLst>
        </pc:picChg>
        <pc:picChg chg="add mod">
          <ac:chgData name="Ahmad Ammari" userId="2458937e4b468d5d" providerId="LiveId" clId="{E924003A-35A9-41A3-A3F9-47951C9FC6F6}" dt="2018-03-24T13:48:55.881" v="1757" actId="14100"/>
          <ac:picMkLst>
            <pc:docMk/>
            <pc:sldMk cId="2775562414" sldId="266"/>
            <ac:picMk id="13" creationId="{987C9FCD-A715-4B79-9415-7206D7652558}"/>
          </ac:picMkLst>
        </pc:picChg>
      </pc:sldChg>
      <pc:sldChg chg="addSp modSp add ord">
        <pc:chgData name="Ahmad Ammari" userId="2458937e4b468d5d" providerId="LiveId" clId="{E924003A-35A9-41A3-A3F9-47951C9FC6F6}" dt="2018-03-25T03:42:17.565" v="3505" actId="14100"/>
        <pc:sldMkLst>
          <pc:docMk/>
          <pc:sldMk cId="2962130328" sldId="267"/>
        </pc:sldMkLst>
        <pc:spChg chg="mod">
          <ac:chgData name="Ahmad Ammari" userId="2458937e4b468d5d" providerId="LiveId" clId="{E924003A-35A9-41A3-A3F9-47951C9FC6F6}" dt="2018-03-24T14:26:32.775" v="2141" actId="1076"/>
          <ac:spMkLst>
            <pc:docMk/>
            <pc:sldMk cId="2962130328" sldId="267"/>
            <ac:spMk id="2" creationId="{4E6ACDD5-DC83-470B-A59F-CCF2C9BBE170}"/>
          </ac:spMkLst>
        </pc:spChg>
        <pc:spChg chg="mod">
          <ac:chgData name="Ahmad Ammari" userId="2458937e4b468d5d" providerId="LiveId" clId="{E924003A-35A9-41A3-A3F9-47951C9FC6F6}" dt="2018-03-25T03:42:17.565" v="3505" actId="14100"/>
          <ac:spMkLst>
            <pc:docMk/>
            <pc:sldMk cId="2962130328" sldId="267"/>
            <ac:spMk id="5" creationId="{9076D5D2-094C-4F58-97E7-D29CD0706BD0}"/>
          </ac:spMkLst>
        </pc:spChg>
        <pc:spChg chg="mod">
          <ac:chgData name="Ahmad Ammari" userId="2458937e4b468d5d" providerId="LiveId" clId="{E924003A-35A9-41A3-A3F9-47951C9FC6F6}" dt="2018-03-24T14:26:42.379" v="2161" actId="1035"/>
          <ac:spMkLst>
            <pc:docMk/>
            <pc:sldMk cId="2962130328" sldId="267"/>
            <ac:spMk id="6" creationId="{65D2AA38-9311-44CC-8E2D-9FFC02D3E887}"/>
          </ac:spMkLst>
        </pc:spChg>
        <pc:spChg chg="mod">
          <ac:chgData name="Ahmad Ammari" userId="2458937e4b468d5d" providerId="LiveId" clId="{E924003A-35A9-41A3-A3F9-47951C9FC6F6}" dt="2018-03-24T14:28:35.218" v="2170" actId="14100"/>
          <ac:spMkLst>
            <pc:docMk/>
            <pc:sldMk cId="2962130328" sldId="267"/>
            <ac:spMk id="12" creationId="{FC4C4CB9-C93E-46A1-95D2-EC2AA75CA69B}"/>
          </ac:spMkLst>
        </pc:spChg>
        <pc:spChg chg="mod">
          <ac:chgData name="Ahmad Ammari" userId="2458937e4b468d5d" providerId="LiveId" clId="{E924003A-35A9-41A3-A3F9-47951C9FC6F6}" dt="2018-03-24T14:26:42.379" v="2161" actId="1035"/>
          <ac:spMkLst>
            <pc:docMk/>
            <pc:sldMk cId="2962130328" sldId="267"/>
            <ac:spMk id="14" creationId="{EE217337-F23F-423B-A20A-9C74135AEA37}"/>
          </ac:spMkLst>
        </pc:spChg>
        <pc:graphicFrameChg chg="add mod">
          <ac:chgData name="Ahmad Ammari" userId="2458937e4b468d5d" providerId="LiveId" clId="{E924003A-35A9-41A3-A3F9-47951C9FC6F6}" dt="2018-03-24T14:30:07.161" v="2172" actId="1076"/>
          <ac:graphicFrameMkLst>
            <pc:docMk/>
            <pc:sldMk cId="2962130328" sldId="267"/>
            <ac:graphicFrameMk id="8" creationId="{D1E0324D-4B57-4CBE-878F-5E64ACB8765E}"/>
          </ac:graphicFrameMkLst>
        </pc:graphicFrameChg>
        <pc:picChg chg="add mod">
          <ac:chgData name="Ahmad Ammari" userId="2458937e4b468d5d" providerId="LiveId" clId="{E924003A-35A9-41A3-A3F9-47951C9FC6F6}" dt="2018-03-24T14:28:23.516" v="2168" actId="1076"/>
          <ac:picMkLst>
            <pc:docMk/>
            <pc:sldMk cId="2962130328" sldId="267"/>
            <ac:picMk id="3" creationId="{5F49FBE1-EF7A-44ED-9210-08E03D9747C9}"/>
          </ac:picMkLst>
        </pc:picChg>
      </pc:sldChg>
      <pc:sldChg chg="addSp delSp modSp add ord">
        <pc:chgData name="Ahmad Ammari" userId="2458937e4b468d5d" providerId="LiveId" clId="{E924003A-35A9-41A3-A3F9-47951C9FC6F6}" dt="2018-03-24T22:17:09.927" v="2499" actId="1037"/>
        <pc:sldMkLst>
          <pc:docMk/>
          <pc:sldMk cId="988453666" sldId="268"/>
        </pc:sldMkLst>
        <pc:spChg chg="mod">
          <ac:chgData name="Ahmad Ammari" userId="2458937e4b468d5d" providerId="LiveId" clId="{E924003A-35A9-41A3-A3F9-47951C9FC6F6}" dt="2018-03-24T22:09:42.894" v="2224" actId="1076"/>
          <ac:spMkLst>
            <pc:docMk/>
            <pc:sldMk cId="988453666" sldId="268"/>
            <ac:spMk id="2" creationId="{4E6ACDD5-DC83-470B-A59F-CCF2C9BBE170}"/>
          </ac:spMkLst>
        </pc:spChg>
        <pc:spChg chg="add del mod">
          <ac:chgData name="Ahmad Ammari" userId="2458937e4b468d5d" providerId="LiveId" clId="{E924003A-35A9-41A3-A3F9-47951C9FC6F6}" dt="2018-03-24T22:11:12.262" v="2258" actId="1037"/>
          <ac:spMkLst>
            <pc:docMk/>
            <pc:sldMk cId="988453666" sldId="268"/>
            <ac:spMk id="4" creationId="{AEA692D1-3BF1-4FE8-B407-560EA8AD3E6B}"/>
          </ac:spMkLst>
        </pc:spChg>
        <pc:spChg chg="add del mod">
          <ac:chgData name="Ahmad Ammari" userId="2458937e4b468d5d" providerId="LiveId" clId="{E924003A-35A9-41A3-A3F9-47951C9FC6F6}" dt="2018-03-24T22:09:04.319" v="2213" actId="1037"/>
          <ac:spMkLst>
            <pc:docMk/>
            <pc:sldMk cId="988453666" sldId="268"/>
            <ac:spMk id="6" creationId="{9FA13603-871F-447E-8CB6-D53DE576DD9B}"/>
          </ac:spMkLst>
        </pc:spChg>
        <pc:spChg chg="del">
          <ac:chgData name="Ahmad Ammari" userId="2458937e4b468d5d" providerId="LiveId" clId="{E924003A-35A9-41A3-A3F9-47951C9FC6F6}" dt="2018-03-24T22:08:09.777" v="2211" actId="478"/>
          <ac:spMkLst>
            <pc:docMk/>
            <pc:sldMk cId="988453666" sldId="268"/>
            <ac:spMk id="7" creationId="{123C5217-8351-4F30-89A5-A0710738EA25}"/>
          </ac:spMkLst>
        </pc:spChg>
        <pc:spChg chg="add mod">
          <ac:chgData name="Ahmad Ammari" userId="2458937e4b468d5d" providerId="LiveId" clId="{E924003A-35A9-41A3-A3F9-47951C9FC6F6}" dt="2018-03-24T22:17:04.553" v="2492" actId="1037"/>
          <ac:spMkLst>
            <pc:docMk/>
            <pc:sldMk cId="988453666" sldId="268"/>
            <ac:spMk id="9" creationId="{6B72E3B3-6BCC-4579-B612-5B0D6B86A350}"/>
          </ac:spMkLst>
        </pc:spChg>
        <pc:spChg chg="mod">
          <ac:chgData name="Ahmad Ammari" userId="2458937e4b468d5d" providerId="LiveId" clId="{E924003A-35A9-41A3-A3F9-47951C9FC6F6}" dt="2018-03-24T22:09:46.645" v="2225" actId="1076"/>
          <ac:spMkLst>
            <pc:docMk/>
            <pc:sldMk cId="988453666" sldId="268"/>
            <ac:spMk id="14" creationId="{EE217337-F23F-423B-A20A-9C74135AEA37}"/>
          </ac:spMkLst>
        </pc:spChg>
        <pc:spChg chg="del">
          <ac:chgData name="Ahmad Ammari" userId="2458937e4b468d5d" providerId="LiveId" clId="{E924003A-35A9-41A3-A3F9-47951C9FC6F6}" dt="2018-03-24T22:09:15.605" v="2216" actId="478"/>
          <ac:spMkLst>
            <pc:docMk/>
            <pc:sldMk cId="988453666" sldId="268"/>
            <ac:spMk id="15" creationId="{3D520289-2FA4-4361-A75D-8D4615E37185}"/>
          </ac:spMkLst>
        </pc:spChg>
        <pc:spChg chg="del">
          <ac:chgData name="Ahmad Ammari" userId="2458937e4b468d5d" providerId="LiveId" clId="{E924003A-35A9-41A3-A3F9-47951C9FC6F6}" dt="2018-03-24T22:09:27.297" v="2219" actId="478"/>
          <ac:spMkLst>
            <pc:docMk/>
            <pc:sldMk cId="988453666" sldId="268"/>
            <ac:spMk id="19" creationId="{90134CEE-B3F9-47E7-BE7E-FE8B62E69DB5}"/>
          </ac:spMkLst>
        </pc:spChg>
        <pc:spChg chg="add mod">
          <ac:chgData name="Ahmad Ammari" userId="2458937e4b468d5d" providerId="LiveId" clId="{E924003A-35A9-41A3-A3F9-47951C9FC6F6}" dt="2018-03-24T22:17:09.927" v="2499" actId="1037"/>
          <ac:spMkLst>
            <pc:docMk/>
            <pc:sldMk cId="988453666" sldId="268"/>
            <ac:spMk id="22" creationId="{7C32B78F-7C2F-46B3-BB3F-90A3123155D5}"/>
          </ac:spMkLst>
        </pc:spChg>
        <pc:picChg chg="add mod">
          <ac:chgData name="Ahmad Ammari" userId="2458937e4b468d5d" providerId="LiveId" clId="{E924003A-35A9-41A3-A3F9-47951C9FC6F6}" dt="2018-03-24T22:11:26.155" v="2261" actId="14100"/>
          <ac:picMkLst>
            <pc:docMk/>
            <pc:sldMk cId="988453666" sldId="268"/>
            <ac:picMk id="10" creationId="{11E6C8CF-098F-44BB-A921-EF77F047653D}"/>
          </ac:picMkLst>
        </pc:picChg>
        <pc:picChg chg="del">
          <ac:chgData name="Ahmad Ammari" userId="2458937e4b468d5d" providerId="LiveId" clId="{E924003A-35A9-41A3-A3F9-47951C9FC6F6}" dt="2018-03-24T22:08:01.422" v="2208" actId="478"/>
          <ac:picMkLst>
            <pc:docMk/>
            <pc:sldMk cId="988453666" sldId="268"/>
            <ac:picMk id="11" creationId="{06B2A04D-AEB8-407E-8939-610F51E412AF}"/>
          </ac:picMkLst>
        </pc:picChg>
        <pc:picChg chg="add mod">
          <ac:chgData name="Ahmad Ammari" userId="2458937e4b468d5d" providerId="LiveId" clId="{E924003A-35A9-41A3-A3F9-47951C9FC6F6}" dt="2018-03-24T22:16:57.703" v="2479" actId="1037"/>
          <ac:picMkLst>
            <pc:docMk/>
            <pc:sldMk cId="988453666" sldId="268"/>
            <ac:picMk id="12" creationId="{AF0513E6-16CE-46AC-9ACF-B2DFD9CDFC88}"/>
          </ac:picMkLst>
        </pc:picChg>
        <pc:picChg chg="del">
          <ac:chgData name="Ahmad Ammari" userId="2458937e4b468d5d" providerId="LiveId" clId="{E924003A-35A9-41A3-A3F9-47951C9FC6F6}" dt="2018-03-24T22:09:12.565" v="2215" actId="478"/>
          <ac:picMkLst>
            <pc:docMk/>
            <pc:sldMk cId="988453666" sldId="268"/>
            <ac:picMk id="13" creationId="{3ADD4ED1-D824-4342-B1A5-BDD666CB784D}"/>
          </ac:picMkLst>
        </pc:picChg>
        <pc:picChg chg="add mod">
          <ac:chgData name="Ahmad Ammari" userId="2458937e4b468d5d" providerId="LiveId" clId="{E924003A-35A9-41A3-A3F9-47951C9FC6F6}" dt="2018-03-24T22:16:57.703" v="2479" actId="1037"/>
          <ac:picMkLst>
            <pc:docMk/>
            <pc:sldMk cId="988453666" sldId="268"/>
            <ac:picMk id="16" creationId="{F4ECE9C3-C39C-4B26-94A5-FC0030F886DD}"/>
          </ac:picMkLst>
        </pc:picChg>
        <pc:picChg chg="del">
          <ac:chgData name="Ahmad Ammari" userId="2458937e4b468d5d" providerId="LiveId" clId="{E924003A-35A9-41A3-A3F9-47951C9FC6F6}" dt="2018-03-24T22:07:21.979" v="2175" actId="478"/>
          <ac:picMkLst>
            <pc:docMk/>
            <pc:sldMk cId="988453666" sldId="268"/>
            <ac:picMk id="18" creationId="{0E572BE2-2CDB-4F99-8EFC-09932A2D030E}"/>
          </ac:picMkLst>
        </pc:picChg>
        <pc:picChg chg="del">
          <ac:chgData name="Ahmad Ammari" userId="2458937e4b468d5d" providerId="LiveId" clId="{E924003A-35A9-41A3-A3F9-47951C9FC6F6}" dt="2018-03-24T22:09:19.798" v="2217" actId="478"/>
          <ac:picMkLst>
            <pc:docMk/>
            <pc:sldMk cId="988453666" sldId="268"/>
            <ac:picMk id="20" creationId="{BB1ED3E0-209F-404A-A17C-9B3BBB04A4A0}"/>
          </ac:picMkLst>
        </pc:picChg>
        <pc:picChg chg="add del mod">
          <ac:chgData name="Ahmad Ammari" userId="2458937e4b468d5d" providerId="LiveId" clId="{E924003A-35A9-41A3-A3F9-47951C9FC6F6}" dt="2018-03-24T22:13:09.130" v="2427" actId="478"/>
          <ac:picMkLst>
            <pc:docMk/>
            <pc:sldMk cId="988453666" sldId="268"/>
            <ac:picMk id="21" creationId="{D0DF35A1-DFEF-49EB-86B8-E9C7A69D623B}"/>
          </ac:picMkLst>
        </pc:picChg>
      </pc:sldChg>
      <pc:sldChg chg="addSp delSp modSp add ord">
        <pc:chgData name="Ahmad Ammari" userId="2458937e4b468d5d" providerId="LiveId" clId="{E924003A-35A9-41A3-A3F9-47951C9FC6F6}" dt="2018-03-25T03:43:40.086" v="3513" actId="20577"/>
        <pc:sldMkLst>
          <pc:docMk/>
          <pc:sldMk cId="1703885156" sldId="269"/>
        </pc:sldMkLst>
        <pc:spChg chg="mod">
          <ac:chgData name="Ahmad Ammari" userId="2458937e4b468d5d" providerId="LiveId" clId="{E924003A-35A9-41A3-A3F9-47951C9FC6F6}" dt="2018-03-24T22:23:15.922" v="2556" actId="1076"/>
          <ac:spMkLst>
            <pc:docMk/>
            <pc:sldMk cId="1703885156" sldId="269"/>
            <ac:spMk id="2" creationId="{4E6ACDD5-DC83-470B-A59F-CCF2C9BBE170}"/>
          </ac:spMkLst>
        </pc:spChg>
        <pc:spChg chg="add del mod">
          <ac:chgData name="Ahmad Ammari" userId="2458937e4b468d5d" providerId="LiveId" clId="{E924003A-35A9-41A3-A3F9-47951C9FC6F6}" dt="2018-03-24T22:21:16.860" v="2524" actId="20577"/>
          <ac:spMkLst>
            <pc:docMk/>
            <pc:sldMk cId="1703885156" sldId="269"/>
            <ac:spMk id="4" creationId="{AFD6468F-814B-4429-8AE7-58E0903ABD53}"/>
          </ac:spMkLst>
        </pc:spChg>
        <pc:spChg chg="mod">
          <ac:chgData name="Ahmad Ammari" userId="2458937e4b468d5d" providerId="LiveId" clId="{E924003A-35A9-41A3-A3F9-47951C9FC6F6}" dt="2018-03-24T22:24:05.468" v="2571" actId="1076"/>
          <ac:spMkLst>
            <pc:docMk/>
            <pc:sldMk cId="1703885156" sldId="269"/>
            <ac:spMk id="6" creationId="{65D2AA38-9311-44CC-8E2D-9FFC02D3E887}"/>
          </ac:spMkLst>
        </pc:spChg>
        <pc:spChg chg="add mod">
          <ac:chgData name="Ahmad Ammari" userId="2458937e4b468d5d" providerId="LiveId" clId="{E924003A-35A9-41A3-A3F9-47951C9FC6F6}" dt="2018-03-25T03:43:26.492" v="3509" actId="13822"/>
          <ac:spMkLst>
            <pc:docMk/>
            <pc:sldMk cId="1703885156" sldId="269"/>
            <ac:spMk id="8" creationId="{92133073-7443-4966-BA11-8A287884D4A2}"/>
          </ac:spMkLst>
        </pc:spChg>
        <pc:spChg chg="add mod">
          <ac:chgData name="Ahmad Ammari" userId="2458937e4b468d5d" providerId="LiveId" clId="{E924003A-35A9-41A3-A3F9-47951C9FC6F6}" dt="2018-03-25T03:43:40.086" v="3513" actId="20577"/>
          <ac:spMkLst>
            <pc:docMk/>
            <pc:sldMk cId="1703885156" sldId="269"/>
            <ac:spMk id="12" creationId="{E1EE1E09-EBF2-45A1-9AF3-47DE808BAE90}"/>
          </ac:spMkLst>
        </pc:spChg>
        <pc:spChg chg="mod">
          <ac:chgData name="Ahmad Ammari" userId="2458937e4b468d5d" providerId="LiveId" clId="{E924003A-35A9-41A3-A3F9-47951C9FC6F6}" dt="2018-03-24T22:23:50.531" v="2569" actId="27636"/>
          <ac:spMkLst>
            <pc:docMk/>
            <pc:sldMk cId="1703885156" sldId="269"/>
            <ac:spMk id="14" creationId="{EE217337-F23F-423B-A20A-9C74135AEA37}"/>
          </ac:spMkLst>
        </pc:spChg>
        <pc:picChg chg="add mod">
          <ac:chgData name="Ahmad Ammari" userId="2458937e4b468d5d" providerId="LiveId" clId="{E924003A-35A9-41A3-A3F9-47951C9FC6F6}" dt="2018-03-24T22:23:20.897" v="2557" actId="1076"/>
          <ac:picMkLst>
            <pc:docMk/>
            <pc:sldMk cId="1703885156" sldId="269"/>
            <ac:picMk id="5" creationId="{D6636750-FE43-4327-B0C2-36767CC48469}"/>
          </ac:picMkLst>
        </pc:picChg>
        <pc:picChg chg="add mod">
          <ac:chgData name="Ahmad Ammari" userId="2458937e4b468d5d" providerId="LiveId" clId="{E924003A-35A9-41A3-A3F9-47951C9FC6F6}" dt="2018-03-24T22:23:36.477" v="2564" actId="1036"/>
          <ac:picMkLst>
            <pc:docMk/>
            <pc:sldMk cId="1703885156" sldId="269"/>
            <ac:picMk id="7" creationId="{68F9B719-DDC8-4CBF-8ED9-ADDC24B5F9AC}"/>
          </ac:picMkLst>
        </pc:picChg>
        <pc:picChg chg="del">
          <ac:chgData name="Ahmad Ammari" userId="2458937e4b468d5d" providerId="LiveId" clId="{E924003A-35A9-41A3-A3F9-47951C9FC6F6}" dt="2018-03-24T22:19:32.293" v="2503" actId="478"/>
          <ac:picMkLst>
            <pc:docMk/>
            <pc:sldMk cId="1703885156" sldId="269"/>
            <ac:picMk id="11" creationId="{33DE7EE1-BCC0-4968-B141-9606AD6A31AE}"/>
          </ac:picMkLst>
        </pc:picChg>
        <pc:picChg chg="del mod">
          <ac:chgData name="Ahmad Ammari" userId="2458937e4b468d5d" providerId="LiveId" clId="{E924003A-35A9-41A3-A3F9-47951C9FC6F6}" dt="2018-03-24T22:22:25.360" v="2553" actId="478"/>
          <ac:picMkLst>
            <pc:docMk/>
            <pc:sldMk cId="1703885156" sldId="269"/>
            <ac:picMk id="13" creationId="{987C9FCD-A715-4B79-9415-7206D7652558}"/>
          </ac:picMkLst>
        </pc:picChg>
      </pc:sldChg>
      <pc:sldChg chg="addSp delSp modSp add ord">
        <pc:chgData name="Ahmad Ammari" userId="2458937e4b468d5d" providerId="LiveId" clId="{E924003A-35A9-41A3-A3F9-47951C9FC6F6}" dt="2018-03-25T04:29:22.010" v="3739" actId="20577"/>
        <pc:sldMkLst>
          <pc:docMk/>
          <pc:sldMk cId="1881278702" sldId="270"/>
        </pc:sldMkLst>
        <pc:spChg chg="mod">
          <ac:chgData name="Ahmad Ammari" userId="2458937e4b468d5d" providerId="LiveId" clId="{E924003A-35A9-41A3-A3F9-47951C9FC6F6}" dt="2018-03-24T22:25:11.879" v="2600" actId="20577"/>
          <ac:spMkLst>
            <pc:docMk/>
            <pc:sldMk cId="1881278702" sldId="270"/>
            <ac:spMk id="2" creationId="{4E6ACDD5-DC83-470B-A59F-CCF2C9BBE170}"/>
          </ac:spMkLst>
        </pc:spChg>
        <pc:spChg chg="add del mod">
          <ac:chgData name="Ahmad Ammari" userId="2458937e4b468d5d" providerId="LiveId" clId="{E924003A-35A9-41A3-A3F9-47951C9FC6F6}" dt="2018-03-25T02:51:03.649" v="2764" actId="478"/>
          <ac:spMkLst>
            <pc:docMk/>
            <pc:sldMk cId="1881278702" sldId="270"/>
            <ac:spMk id="4" creationId="{2BCA6164-0942-4AA7-B328-FAC03289DCB3}"/>
          </ac:spMkLst>
        </pc:spChg>
        <pc:spChg chg="del mod">
          <ac:chgData name="Ahmad Ammari" userId="2458937e4b468d5d" providerId="LiveId" clId="{E924003A-35A9-41A3-A3F9-47951C9FC6F6}" dt="2018-03-25T02:50:54.803" v="2762" actId="478"/>
          <ac:spMkLst>
            <pc:docMk/>
            <pc:sldMk cId="1881278702" sldId="270"/>
            <ac:spMk id="5" creationId="{9076D5D2-094C-4F58-97E7-D29CD0706BD0}"/>
          </ac:spMkLst>
        </pc:spChg>
        <pc:spChg chg="del mod">
          <ac:chgData name="Ahmad Ammari" userId="2458937e4b468d5d" providerId="LiveId" clId="{E924003A-35A9-41A3-A3F9-47951C9FC6F6}" dt="2018-03-25T02:50:50.142" v="2761" actId="478"/>
          <ac:spMkLst>
            <pc:docMk/>
            <pc:sldMk cId="1881278702" sldId="270"/>
            <ac:spMk id="6" creationId="{65D2AA38-9311-44CC-8E2D-9FFC02D3E887}"/>
          </ac:spMkLst>
        </pc:spChg>
        <pc:spChg chg="add mod">
          <ac:chgData name="Ahmad Ammari" userId="2458937e4b468d5d" providerId="LiveId" clId="{E924003A-35A9-41A3-A3F9-47951C9FC6F6}" dt="2018-03-25T04:29:22.010" v="3739" actId="20577"/>
          <ac:spMkLst>
            <pc:docMk/>
            <pc:sldMk cId="1881278702" sldId="270"/>
            <ac:spMk id="7" creationId="{78A91CFA-B7D9-4FC4-B616-47D9250A72E9}"/>
          </ac:spMkLst>
        </pc:spChg>
        <pc:spChg chg="add del">
          <ac:chgData name="Ahmad Ammari" userId="2458937e4b468d5d" providerId="LiveId" clId="{E924003A-35A9-41A3-A3F9-47951C9FC6F6}" dt="2018-03-25T02:50:29.688" v="2759" actId="20577"/>
          <ac:spMkLst>
            <pc:docMk/>
            <pc:sldMk cId="1881278702" sldId="270"/>
            <ac:spMk id="8" creationId="{409E4C45-4396-4B3B-A467-8E284167DB44}"/>
          </ac:spMkLst>
        </pc:spChg>
        <pc:spChg chg="add del">
          <ac:chgData name="Ahmad Ammari" userId="2458937e4b468d5d" providerId="LiveId" clId="{E924003A-35A9-41A3-A3F9-47951C9FC6F6}" dt="2018-03-25T02:50:29.688" v="2759" actId="20577"/>
          <ac:spMkLst>
            <pc:docMk/>
            <pc:sldMk cId="1881278702" sldId="270"/>
            <ac:spMk id="9" creationId="{9D2C149B-6F0E-4004-BF78-31701A77932E}"/>
          </ac:spMkLst>
        </pc:spChg>
        <pc:spChg chg="add del mod">
          <ac:chgData name="Ahmad Ammari" userId="2458937e4b468d5d" providerId="LiveId" clId="{E924003A-35A9-41A3-A3F9-47951C9FC6F6}" dt="2018-03-25T02:51:00.280" v="2763" actId="478"/>
          <ac:spMkLst>
            <pc:docMk/>
            <pc:sldMk cId="1881278702" sldId="270"/>
            <ac:spMk id="11" creationId="{D826E817-BAB7-4781-8503-AEBBC8A60360}"/>
          </ac:spMkLst>
        </pc:spChg>
        <pc:spChg chg="del">
          <ac:chgData name="Ahmad Ammari" userId="2458937e4b468d5d" providerId="LiveId" clId="{E924003A-35A9-41A3-A3F9-47951C9FC6F6}" dt="2018-03-25T02:23:35.307" v="2601" actId="478"/>
          <ac:spMkLst>
            <pc:docMk/>
            <pc:sldMk cId="1881278702" sldId="270"/>
            <ac:spMk id="12" creationId="{FC4C4CB9-C93E-46A1-95D2-EC2AA75CA69B}"/>
          </ac:spMkLst>
        </pc:spChg>
        <pc:spChg chg="mod">
          <ac:chgData name="Ahmad Ammari" userId="2458937e4b468d5d" providerId="LiveId" clId="{E924003A-35A9-41A3-A3F9-47951C9FC6F6}" dt="2018-03-25T02:56:58.728" v="2937" actId="1076"/>
          <ac:spMkLst>
            <pc:docMk/>
            <pc:sldMk cId="1881278702" sldId="270"/>
            <ac:spMk id="14" creationId="{EE217337-F23F-423B-A20A-9C74135AEA37}"/>
          </ac:spMkLst>
        </pc:spChg>
        <pc:spChg chg="add mod">
          <ac:chgData name="Ahmad Ammari" userId="2458937e4b468d5d" providerId="LiveId" clId="{E924003A-35A9-41A3-A3F9-47951C9FC6F6}" dt="2018-03-25T02:57:06.322" v="2939" actId="1076"/>
          <ac:spMkLst>
            <pc:docMk/>
            <pc:sldMk cId="1881278702" sldId="270"/>
            <ac:spMk id="15" creationId="{D90ED67C-45B9-4AFF-A832-B53FDC2BBAD7}"/>
          </ac:spMkLst>
        </pc:spChg>
        <pc:spChg chg="add mod">
          <ac:chgData name="Ahmad Ammari" userId="2458937e4b468d5d" providerId="LiveId" clId="{E924003A-35A9-41A3-A3F9-47951C9FC6F6}" dt="2018-03-25T02:56:51.220" v="2935" actId="1076"/>
          <ac:spMkLst>
            <pc:docMk/>
            <pc:sldMk cId="1881278702" sldId="270"/>
            <ac:spMk id="16" creationId="{3282C516-0D58-4DB0-9C7C-7CE8A74EBEAE}"/>
          </ac:spMkLst>
        </pc:spChg>
        <pc:spChg chg="add mod">
          <ac:chgData name="Ahmad Ammari" userId="2458937e4b468d5d" providerId="LiveId" clId="{E924003A-35A9-41A3-A3F9-47951C9FC6F6}" dt="2018-03-25T03:06:59.262" v="2989" actId="1076"/>
          <ac:spMkLst>
            <pc:docMk/>
            <pc:sldMk cId="1881278702" sldId="270"/>
            <ac:spMk id="18" creationId="{D4A82A4F-40ED-48AA-A633-54C86C422FE3}"/>
          </ac:spMkLst>
        </pc:spChg>
        <pc:spChg chg="add mod">
          <ac:chgData name="Ahmad Ammari" userId="2458937e4b468d5d" providerId="LiveId" clId="{E924003A-35A9-41A3-A3F9-47951C9FC6F6}" dt="2018-03-25T03:00:11.616" v="2981" actId="20577"/>
          <ac:spMkLst>
            <pc:docMk/>
            <pc:sldMk cId="1881278702" sldId="270"/>
            <ac:spMk id="20" creationId="{FE7AE239-92EF-42E8-99DD-EAA7185027F3}"/>
          </ac:spMkLst>
        </pc:spChg>
        <pc:picChg chg="add mod">
          <ac:chgData name="Ahmad Ammari" userId="2458937e4b468d5d" providerId="LiveId" clId="{E924003A-35A9-41A3-A3F9-47951C9FC6F6}" dt="2018-03-25T02:57:09.266" v="2940" actId="1076"/>
          <ac:picMkLst>
            <pc:docMk/>
            <pc:sldMk cId="1881278702" sldId="270"/>
            <ac:picMk id="13" creationId="{99200669-6F01-4901-BCD7-0B795A7BD1FD}"/>
          </ac:picMkLst>
        </pc:picChg>
        <pc:picChg chg="add mod">
          <ac:chgData name="Ahmad Ammari" userId="2458937e4b468d5d" providerId="LiveId" clId="{E924003A-35A9-41A3-A3F9-47951C9FC6F6}" dt="2018-03-25T02:56:53.860" v="2936" actId="1076"/>
          <ac:picMkLst>
            <pc:docMk/>
            <pc:sldMk cId="1881278702" sldId="270"/>
            <ac:picMk id="17" creationId="{8D4D60A6-A0FF-4984-A3BC-84AB9066A455}"/>
          </ac:picMkLst>
        </pc:picChg>
        <pc:picChg chg="add mod">
          <ac:chgData name="Ahmad Ammari" userId="2458937e4b468d5d" providerId="LiveId" clId="{E924003A-35A9-41A3-A3F9-47951C9FC6F6}" dt="2018-03-25T02:57:53.706" v="2945" actId="1076"/>
          <ac:picMkLst>
            <pc:docMk/>
            <pc:sldMk cId="1881278702" sldId="270"/>
            <ac:picMk id="19" creationId="{C2CA97E5-7778-4362-A310-CC2A41A6B129}"/>
          </ac:picMkLst>
        </pc:picChg>
        <pc:picChg chg="add mod">
          <ac:chgData name="Ahmad Ammari" userId="2458937e4b468d5d" providerId="LiveId" clId="{E924003A-35A9-41A3-A3F9-47951C9FC6F6}" dt="2018-03-25T03:06:55.550" v="2988" actId="14100"/>
          <ac:picMkLst>
            <pc:docMk/>
            <pc:sldMk cId="1881278702" sldId="270"/>
            <ac:picMk id="21" creationId="{5DBA5095-B8A0-4BC3-981D-C224EEBF6B53}"/>
          </ac:picMkLst>
        </pc:picChg>
      </pc:sldChg>
      <pc:sldChg chg="addSp delSp modSp add">
        <pc:chgData name="Ahmad Ammari" userId="2458937e4b468d5d" providerId="LiveId" clId="{E924003A-35A9-41A3-A3F9-47951C9FC6F6}" dt="2018-03-25T03:39:51.021" v="3478" actId="14100"/>
        <pc:sldMkLst>
          <pc:docMk/>
          <pc:sldMk cId="539556463" sldId="271"/>
        </pc:sldMkLst>
        <pc:spChg chg="mod">
          <ac:chgData name="Ahmad Ammari" userId="2458937e4b468d5d" providerId="LiveId" clId="{E924003A-35A9-41A3-A3F9-47951C9FC6F6}" dt="2018-03-25T03:27:10.618" v="3370" actId="1076"/>
          <ac:spMkLst>
            <pc:docMk/>
            <pc:sldMk cId="539556463" sldId="271"/>
            <ac:spMk id="2" creationId="{4E6ACDD5-DC83-470B-A59F-CCF2C9BBE170}"/>
          </ac:spMkLst>
        </pc:spChg>
        <pc:spChg chg="add del mod">
          <ac:chgData name="Ahmad Ammari" userId="2458937e4b468d5d" providerId="LiveId" clId="{E924003A-35A9-41A3-A3F9-47951C9FC6F6}" dt="2018-03-25T03:22:29.374" v="3177" actId="478"/>
          <ac:spMkLst>
            <pc:docMk/>
            <pc:sldMk cId="539556463" sldId="271"/>
            <ac:spMk id="4" creationId="{E34F8791-B1CB-4786-9B18-F801181304A3}"/>
          </ac:spMkLst>
        </pc:spChg>
        <pc:spChg chg="del">
          <ac:chgData name="Ahmad Ammari" userId="2458937e4b468d5d" providerId="LiveId" clId="{E924003A-35A9-41A3-A3F9-47951C9FC6F6}" dt="2018-03-25T03:22:41.134" v="3178" actId="478"/>
          <ac:spMkLst>
            <pc:docMk/>
            <pc:sldMk cId="539556463" sldId="271"/>
            <ac:spMk id="5" creationId="{9076D5D2-094C-4F58-97E7-D29CD0706BD0}"/>
          </ac:spMkLst>
        </pc:spChg>
        <pc:spChg chg="del">
          <ac:chgData name="Ahmad Ammari" userId="2458937e4b468d5d" providerId="LiveId" clId="{E924003A-35A9-41A3-A3F9-47951C9FC6F6}" dt="2018-03-25T03:22:25.043" v="3176" actId="478"/>
          <ac:spMkLst>
            <pc:docMk/>
            <pc:sldMk cId="539556463" sldId="271"/>
            <ac:spMk id="6" creationId="{65D2AA38-9311-44CC-8E2D-9FFC02D3E887}"/>
          </ac:spMkLst>
        </pc:spChg>
        <pc:spChg chg="mod">
          <ac:chgData name="Ahmad Ammari" userId="2458937e4b468d5d" providerId="LiveId" clId="{E924003A-35A9-41A3-A3F9-47951C9FC6F6}" dt="2018-03-25T03:27:20.581" v="3396" actId="1037"/>
          <ac:spMkLst>
            <pc:docMk/>
            <pc:sldMk cId="539556463" sldId="271"/>
            <ac:spMk id="7" creationId="{78A91CFA-B7D9-4FC4-B616-47D9250A72E9}"/>
          </ac:spMkLst>
        </pc:spChg>
        <pc:spChg chg="add del mod">
          <ac:chgData name="Ahmad Ammari" userId="2458937e4b468d5d" providerId="LiveId" clId="{E924003A-35A9-41A3-A3F9-47951C9FC6F6}" dt="2018-03-25T03:22:45.157" v="3179" actId="478"/>
          <ac:spMkLst>
            <pc:docMk/>
            <pc:sldMk cId="539556463" sldId="271"/>
            <ac:spMk id="10" creationId="{5857060C-E703-4627-A47A-EB60FEE575F3}"/>
          </ac:spMkLst>
        </pc:spChg>
        <pc:spChg chg="add mod">
          <ac:chgData name="Ahmad Ammari" userId="2458937e4b468d5d" providerId="LiveId" clId="{E924003A-35A9-41A3-A3F9-47951C9FC6F6}" dt="2018-03-25T03:39:40.800" v="3477" actId="1076"/>
          <ac:spMkLst>
            <pc:docMk/>
            <pc:sldMk cId="539556463" sldId="271"/>
            <ac:spMk id="12" creationId="{25CFF6E5-E326-4140-ABC7-0DA03B8ED4F9}"/>
          </ac:spMkLst>
        </pc:spChg>
        <pc:spChg chg="add mod ord">
          <ac:chgData name="Ahmad Ammari" userId="2458937e4b468d5d" providerId="LiveId" clId="{E924003A-35A9-41A3-A3F9-47951C9FC6F6}" dt="2018-03-25T03:39:30.373" v="3476" actId="1037"/>
          <ac:spMkLst>
            <pc:docMk/>
            <pc:sldMk cId="539556463" sldId="271"/>
            <ac:spMk id="13" creationId="{56EEE40D-DE88-447A-A0E2-83227673B426}"/>
          </ac:spMkLst>
        </pc:spChg>
        <pc:spChg chg="mod">
          <ac:chgData name="Ahmad Ammari" userId="2458937e4b468d5d" providerId="LiveId" clId="{E924003A-35A9-41A3-A3F9-47951C9FC6F6}" dt="2018-03-25T03:27:20.581" v="3396" actId="1037"/>
          <ac:spMkLst>
            <pc:docMk/>
            <pc:sldMk cId="539556463" sldId="271"/>
            <ac:spMk id="14" creationId="{EE217337-F23F-423B-A20A-9C74135AEA37}"/>
          </ac:spMkLst>
        </pc:spChg>
        <pc:spChg chg="add mod">
          <ac:chgData name="Ahmad Ammari" userId="2458937e4b468d5d" providerId="LiveId" clId="{E924003A-35A9-41A3-A3F9-47951C9FC6F6}" dt="2018-03-25T03:35:20.653" v="3453" actId="1076"/>
          <ac:spMkLst>
            <pc:docMk/>
            <pc:sldMk cId="539556463" sldId="271"/>
            <ac:spMk id="17" creationId="{06383E32-68DA-4008-BB3B-B277EC87A6C3}"/>
          </ac:spMkLst>
        </pc:spChg>
        <pc:graphicFrameChg chg="add del">
          <ac:chgData name="Ahmad Ammari" userId="2458937e4b468d5d" providerId="LiveId" clId="{E924003A-35A9-41A3-A3F9-47951C9FC6F6}" dt="2018-03-25T03:26:35.634" v="3364" actId="14100"/>
          <ac:graphicFrameMkLst>
            <pc:docMk/>
            <pc:sldMk cId="539556463" sldId="271"/>
            <ac:graphicFrameMk id="15" creationId="{4EFB7590-1E57-4F81-80D6-0B459C93C8A8}"/>
          </ac:graphicFrameMkLst>
        </pc:graphicFrameChg>
        <pc:graphicFrameChg chg="add del modGraphic">
          <ac:chgData name="Ahmad Ammari" userId="2458937e4b468d5d" providerId="LiveId" clId="{E924003A-35A9-41A3-A3F9-47951C9FC6F6}" dt="2018-03-25T03:27:00.229" v="3368" actId="478"/>
          <ac:graphicFrameMkLst>
            <pc:docMk/>
            <pc:sldMk cId="539556463" sldId="271"/>
            <ac:graphicFrameMk id="16" creationId="{9464339C-E0AA-441D-A631-ABAA1D593AC9}"/>
          </ac:graphicFrameMkLst>
        </pc:graphicFrameChg>
        <pc:picChg chg="add mod">
          <ac:chgData name="Ahmad Ammari" userId="2458937e4b468d5d" providerId="LiveId" clId="{E924003A-35A9-41A3-A3F9-47951C9FC6F6}" dt="2018-03-25T03:28:08.250" v="3401" actId="1076"/>
          <ac:picMkLst>
            <pc:docMk/>
            <pc:sldMk cId="539556463" sldId="271"/>
            <ac:picMk id="8" creationId="{064F14D7-960E-4EB4-8C2B-BDB2F5CC9ACF}"/>
          </ac:picMkLst>
        </pc:picChg>
        <pc:picChg chg="add mod">
          <ac:chgData name="Ahmad Ammari" userId="2458937e4b468d5d" providerId="LiveId" clId="{E924003A-35A9-41A3-A3F9-47951C9FC6F6}" dt="2018-03-25T03:36:08.022" v="3455" actId="1076"/>
          <ac:picMkLst>
            <pc:docMk/>
            <pc:sldMk cId="539556463" sldId="271"/>
            <ac:picMk id="11" creationId="{C3E270DA-3E6C-4A46-B6B1-F06040245DD3}"/>
          </ac:picMkLst>
        </pc:picChg>
        <pc:picChg chg="add mod">
          <ac:chgData name="Ahmad Ammari" userId="2458937e4b468d5d" providerId="LiveId" clId="{E924003A-35A9-41A3-A3F9-47951C9FC6F6}" dt="2018-03-25T03:39:51.021" v="3478" actId="14100"/>
          <ac:picMkLst>
            <pc:docMk/>
            <pc:sldMk cId="539556463" sldId="271"/>
            <ac:picMk id="18" creationId="{DF69FE08-1BAC-4162-89A1-1FCC430B3EBA}"/>
          </ac:picMkLst>
        </pc:picChg>
      </pc:sldChg>
      <pc:sldChg chg="add del">
        <pc:chgData name="Ahmad Ammari" userId="2458937e4b468d5d" providerId="LiveId" clId="{E924003A-35A9-41A3-A3F9-47951C9FC6F6}" dt="2018-03-25T03:44:44.105" v="3515" actId="2696"/>
        <pc:sldMkLst>
          <pc:docMk/>
          <pc:sldMk cId="3630545824" sldId="272"/>
        </pc:sldMkLst>
      </pc:sldChg>
      <pc:sldChg chg="addSp delSp modSp add ord">
        <pc:chgData name="Ahmad Ammari" userId="2458937e4b468d5d" providerId="LiveId" clId="{E924003A-35A9-41A3-A3F9-47951C9FC6F6}" dt="2018-03-25T03:54:58.284" v="3688" actId="14100"/>
        <pc:sldMkLst>
          <pc:docMk/>
          <pc:sldMk cId="3886761858" sldId="272"/>
        </pc:sldMkLst>
        <pc:spChg chg="add del mod">
          <ac:chgData name="Ahmad Ammari" userId="2458937e4b468d5d" providerId="LiveId" clId="{E924003A-35A9-41A3-A3F9-47951C9FC6F6}" dt="2018-03-25T03:46:44.947" v="3634" actId="478"/>
          <ac:spMkLst>
            <pc:docMk/>
            <pc:sldMk cId="3886761858" sldId="272"/>
            <ac:spMk id="4" creationId="{5951D01F-8A49-4146-BE09-6B20EEC5A2D7}"/>
          </ac:spMkLst>
        </pc:spChg>
        <pc:spChg chg="mod">
          <ac:chgData name="Ahmad Ammari" userId="2458937e4b468d5d" providerId="LiveId" clId="{E924003A-35A9-41A3-A3F9-47951C9FC6F6}" dt="2018-03-25T03:46:40.192" v="3632" actId="1076"/>
          <ac:spMkLst>
            <pc:docMk/>
            <pc:sldMk cId="3886761858" sldId="272"/>
            <ac:spMk id="6" creationId="{65D2AA38-9311-44CC-8E2D-9FFC02D3E887}"/>
          </ac:spMkLst>
        </pc:spChg>
        <pc:spChg chg="del">
          <ac:chgData name="Ahmad Ammari" userId="2458937e4b468d5d" providerId="LiveId" clId="{E924003A-35A9-41A3-A3F9-47951C9FC6F6}" dt="2018-03-25T03:46:52.478" v="3637" actId="478"/>
          <ac:spMkLst>
            <pc:docMk/>
            <pc:sldMk cId="3886761858" sldId="272"/>
            <ac:spMk id="8" creationId="{92133073-7443-4966-BA11-8A287884D4A2}"/>
          </ac:spMkLst>
        </pc:spChg>
        <pc:spChg chg="del">
          <ac:chgData name="Ahmad Ammari" userId="2458937e4b468d5d" providerId="LiveId" clId="{E924003A-35A9-41A3-A3F9-47951C9FC6F6}" dt="2018-03-25T03:46:49.785" v="3636" actId="478"/>
          <ac:spMkLst>
            <pc:docMk/>
            <pc:sldMk cId="3886761858" sldId="272"/>
            <ac:spMk id="12" creationId="{E1EE1E09-EBF2-45A1-9AF3-47DE808BAE90}"/>
          </ac:spMkLst>
        </pc:spChg>
        <pc:spChg chg="mod">
          <ac:chgData name="Ahmad Ammari" userId="2458937e4b468d5d" providerId="LiveId" clId="{E924003A-35A9-41A3-A3F9-47951C9FC6F6}" dt="2018-03-25T03:46:31.241" v="3630" actId="1076"/>
          <ac:spMkLst>
            <pc:docMk/>
            <pc:sldMk cId="3886761858" sldId="272"/>
            <ac:spMk id="14" creationId="{EE217337-F23F-423B-A20A-9C74135AEA37}"/>
          </ac:spMkLst>
        </pc:spChg>
        <pc:spChg chg="add mod">
          <ac:chgData name="Ahmad Ammari" userId="2458937e4b468d5d" providerId="LiveId" clId="{E924003A-35A9-41A3-A3F9-47951C9FC6F6}" dt="2018-03-25T03:51:55.578" v="3646" actId="14100"/>
          <ac:spMkLst>
            <pc:docMk/>
            <pc:sldMk cId="3886761858" sldId="272"/>
            <ac:spMk id="15" creationId="{37C9D6AD-998F-419B-BDAB-A590D76AC23A}"/>
          </ac:spMkLst>
        </pc:spChg>
        <pc:spChg chg="add mod">
          <ac:chgData name="Ahmad Ammari" userId="2458937e4b468d5d" providerId="LiveId" clId="{E924003A-35A9-41A3-A3F9-47951C9FC6F6}" dt="2018-03-25T03:52:14.828" v="3663" actId="14100"/>
          <ac:spMkLst>
            <pc:docMk/>
            <pc:sldMk cId="3886761858" sldId="272"/>
            <ac:spMk id="16" creationId="{8BF7DBCE-A28B-4317-A5D0-F211E45E37C3}"/>
          </ac:spMkLst>
        </pc:spChg>
        <pc:spChg chg="add mod">
          <ac:chgData name="Ahmad Ammari" userId="2458937e4b468d5d" providerId="LiveId" clId="{E924003A-35A9-41A3-A3F9-47951C9FC6F6}" dt="2018-03-25T03:53:38.371" v="3682" actId="1076"/>
          <ac:spMkLst>
            <pc:docMk/>
            <pc:sldMk cId="3886761858" sldId="272"/>
            <ac:spMk id="18" creationId="{30D513D6-B388-40DC-87B1-04B895DF0DDD}"/>
          </ac:spMkLst>
        </pc:spChg>
        <pc:picChg chg="del">
          <ac:chgData name="Ahmad Ammari" userId="2458937e4b468d5d" providerId="LiveId" clId="{E924003A-35A9-41A3-A3F9-47951C9FC6F6}" dt="2018-03-25T03:46:42.559" v="3633" actId="478"/>
          <ac:picMkLst>
            <pc:docMk/>
            <pc:sldMk cId="3886761858" sldId="272"/>
            <ac:picMk id="5" creationId="{D6636750-FE43-4327-B0C2-36767CC48469}"/>
          </ac:picMkLst>
        </pc:picChg>
        <pc:picChg chg="del">
          <ac:chgData name="Ahmad Ammari" userId="2458937e4b468d5d" providerId="LiveId" clId="{E924003A-35A9-41A3-A3F9-47951C9FC6F6}" dt="2018-03-25T03:46:47.033" v="3635" actId="478"/>
          <ac:picMkLst>
            <pc:docMk/>
            <pc:sldMk cId="3886761858" sldId="272"/>
            <ac:picMk id="7" creationId="{68F9B719-DDC8-4CBF-8ED9-ADDC24B5F9AC}"/>
          </ac:picMkLst>
        </pc:picChg>
        <pc:picChg chg="add mod">
          <ac:chgData name="Ahmad Ammari" userId="2458937e4b468d5d" providerId="LiveId" clId="{E924003A-35A9-41A3-A3F9-47951C9FC6F6}" dt="2018-03-25T03:54:02.046" v="3683" actId="1076"/>
          <ac:picMkLst>
            <pc:docMk/>
            <pc:sldMk cId="3886761858" sldId="272"/>
            <ac:picMk id="11" creationId="{BAD9E85F-E587-467D-A215-F3458E37A156}"/>
          </ac:picMkLst>
        </pc:picChg>
        <pc:picChg chg="add mod">
          <ac:chgData name="Ahmad Ammari" userId="2458937e4b468d5d" providerId="LiveId" clId="{E924003A-35A9-41A3-A3F9-47951C9FC6F6}" dt="2018-03-25T03:51:37.785" v="3642" actId="1076"/>
          <ac:picMkLst>
            <pc:docMk/>
            <pc:sldMk cId="3886761858" sldId="272"/>
            <ac:picMk id="13" creationId="{1BD9D6F4-9281-4D29-90AC-BD9B4CD86CD6}"/>
          </ac:picMkLst>
        </pc:picChg>
        <pc:picChg chg="add mod">
          <ac:chgData name="Ahmad Ammari" userId="2458937e4b468d5d" providerId="LiveId" clId="{E924003A-35A9-41A3-A3F9-47951C9FC6F6}" dt="2018-03-25T03:52:59.441" v="3666" actId="14100"/>
          <ac:picMkLst>
            <pc:docMk/>
            <pc:sldMk cId="3886761858" sldId="272"/>
            <ac:picMk id="17" creationId="{11A59DED-8F02-4858-BD2A-BB20A46343DF}"/>
          </ac:picMkLst>
        </pc:picChg>
        <pc:picChg chg="add mod">
          <ac:chgData name="Ahmad Ammari" userId="2458937e4b468d5d" providerId="LiveId" clId="{E924003A-35A9-41A3-A3F9-47951C9FC6F6}" dt="2018-03-25T03:54:58.284" v="3688" actId="14100"/>
          <ac:picMkLst>
            <pc:docMk/>
            <pc:sldMk cId="3886761858" sldId="272"/>
            <ac:picMk id="19" creationId="{A9193A0B-9FA1-4ACB-8E2B-592F6C4F2A0A}"/>
          </ac:picMkLst>
        </pc:picChg>
      </pc:sldChg>
      <pc:sldChg chg="addSp modSp add ord">
        <pc:chgData name="Ahmad Ammari" userId="2458937e4b468d5d" providerId="LiveId" clId="{E924003A-35A9-41A3-A3F9-47951C9FC6F6}" dt="2018-03-25T05:00:13.403" v="4170" actId="14100"/>
        <pc:sldMkLst>
          <pc:docMk/>
          <pc:sldMk cId="3167585330" sldId="273"/>
        </pc:sldMkLst>
        <pc:spChg chg="mod">
          <ac:chgData name="Ahmad Ammari" userId="2458937e4b468d5d" providerId="LiveId" clId="{E924003A-35A9-41A3-A3F9-47951C9FC6F6}" dt="2018-03-25T04:41:13.171" v="3866" actId="1076"/>
          <ac:spMkLst>
            <pc:docMk/>
            <pc:sldMk cId="3167585330" sldId="273"/>
            <ac:spMk id="2" creationId="{4E6ACDD5-DC83-470B-A59F-CCF2C9BBE170}"/>
          </ac:spMkLst>
        </pc:spChg>
        <pc:spChg chg="mod">
          <ac:chgData name="Ahmad Ammari" userId="2458937e4b468d5d" providerId="LiveId" clId="{E924003A-35A9-41A3-A3F9-47951C9FC6F6}" dt="2018-03-25T04:56:19.833" v="4121" actId="14100"/>
          <ac:spMkLst>
            <pc:docMk/>
            <pc:sldMk cId="3167585330" sldId="273"/>
            <ac:spMk id="5" creationId="{9076D5D2-094C-4F58-97E7-D29CD0706BD0}"/>
          </ac:spMkLst>
        </pc:spChg>
        <pc:spChg chg="mod">
          <ac:chgData name="Ahmad Ammari" userId="2458937e4b468d5d" providerId="LiveId" clId="{E924003A-35A9-41A3-A3F9-47951C9FC6F6}" dt="2018-03-25T04:49:26.830" v="3912" actId="1035"/>
          <ac:spMkLst>
            <pc:docMk/>
            <pc:sldMk cId="3167585330" sldId="273"/>
            <ac:spMk id="6" creationId="{65D2AA38-9311-44CC-8E2D-9FFC02D3E887}"/>
          </ac:spMkLst>
        </pc:spChg>
        <pc:spChg chg="add mod">
          <ac:chgData name="Ahmad Ammari" userId="2458937e4b468d5d" providerId="LiveId" clId="{E924003A-35A9-41A3-A3F9-47951C9FC6F6}" dt="2018-03-25T04:59:30.033" v="4154" actId="14100"/>
          <ac:spMkLst>
            <pc:docMk/>
            <pc:sldMk cId="3167585330" sldId="273"/>
            <ac:spMk id="10" creationId="{4DB1F775-CEEB-4850-955D-9CE71F145D00}"/>
          </ac:spMkLst>
        </pc:spChg>
        <pc:spChg chg="add mod">
          <ac:chgData name="Ahmad Ammari" userId="2458937e4b468d5d" providerId="LiveId" clId="{E924003A-35A9-41A3-A3F9-47951C9FC6F6}" dt="2018-03-25T05:00:13.403" v="4170" actId="14100"/>
          <ac:spMkLst>
            <pc:docMk/>
            <pc:sldMk cId="3167585330" sldId="273"/>
            <ac:spMk id="11" creationId="{AA411C29-797D-435C-B7EC-AA4BDD07CB4F}"/>
          </ac:spMkLst>
        </pc:spChg>
        <pc:spChg chg="mod">
          <ac:chgData name="Ahmad Ammari" userId="2458937e4b468d5d" providerId="LiveId" clId="{E924003A-35A9-41A3-A3F9-47951C9FC6F6}" dt="2018-03-25T04:56:25.869" v="4122" actId="1076"/>
          <ac:spMkLst>
            <pc:docMk/>
            <pc:sldMk cId="3167585330" sldId="273"/>
            <ac:spMk id="12" creationId="{FC4C4CB9-C93E-46A1-95D2-EC2AA75CA69B}"/>
          </ac:spMkLst>
        </pc:spChg>
        <pc:spChg chg="mod">
          <ac:chgData name="Ahmad Ammari" userId="2458937e4b468d5d" providerId="LiveId" clId="{E924003A-35A9-41A3-A3F9-47951C9FC6F6}" dt="2018-03-25T04:49:26.830" v="3912" actId="1035"/>
          <ac:spMkLst>
            <pc:docMk/>
            <pc:sldMk cId="3167585330" sldId="273"/>
            <ac:spMk id="14" creationId="{EE217337-F23F-423B-A20A-9C74135AEA37}"/>
          </ac:spMkLst>
        </pc:spChg>
        <pc:picChg chg="add mod">
          <ac:chgData name="Ahmad Ammari" userId="2458937e4b468d5d" providerId="LiveId" clId="{E924003A-35A9-41A3-A3F9-47951C9FC6F6}" dt="2018-03-25T04:57:46.308" v="4124" actId="1076"/>
          <ac:picMkLst>
            <pc:docMk/>
            <pc:sldMk cId="3167585330" sldId="273"/>
            <ac:picMk id="7" creationId="{122FD8EC-E925-410E-9861-5D76324833E2}"/>
          </ac:picMkLst>
        </pc:picChg>
        <pc:picChg chg="add mod">
          <ac:chgData name="Ahmad Ammari" userId="2458937e4b468d5d" providerId="LiveId" clId="{E924003A-35A9-41A3-A3F9-47951C9FC6F6}" dt="2018-03-25T04:58:34.653" v="4126" actId="1076"/>
          <ac:picMkLst>
            <pc:docMk/>
            <pc:sldMk cId="3167585330" sldId="273"/>
            <ac:picMk id="8" creationId="{0FF2F8B8-87EE-423D-8D4C-F5A3ECA0FBC8}"/>
          </ac:picMkLst>
        </pc:picChg>
        <pc:picChg chg="add mod">
          <ac:chgData name="Ahmad Ammari" userId="2458937e4b468d5d" providerId="LiveId" clId="{E924003A-35A9-41A3-A3F9-47951C9FC6F6}" dt="2018-03-25T04:58:50.123" v="4128" actId="1076"/>
          <ac:picMkLst>
            <pc:docMk/>
            <pc:sldMk cId="3167585330" sldId="273"/>
            <ac:picMk id="9" creationId="{86340580-1FC7-4EAB-86EB-1C41E8455BED}"/>
          </ac:picMkLst>
        </pc:picChg>
      </pc:sldChg>
      <pc:sldChg chg="addSp delSp modSp add">
        <pc:chgData name="Ahmad Ammari" userId="2458937e4b468d5d" providerId="LiveId" clId="{E924003A-35A9-41A3-A3F9-47951C9FC6F6}" dt="2018-03-25T06:23:23.213" v="4674" actId="27636"/>
        <pc:sldMkLst>
          <pc:docMk/>
          <pc:sldMk cId="4196939187" sldId="274"/>
        </pc:sldMkLst>
        <pc:spChg chg="mod">
          <ac:chgData name="Ahmad Ammari" userId="2458937e4b468d5d" providerId="LiveId" clId="{E924003A-35A9-41A3-A3F9-47951C9FC6F6}" dt="2018-03-25T05:49:55.245" v="4213" actId="27636"/>
          <ac:spMkLst>
            <pc:docMk/>
            <pc:sldMk cId="4196939187" sldId="274"/>
            <ac:spMk id="2" creationId="{4E6ACDD5-DC83-470B-A59F-CCF2C9BBE170}"/>
          </ac:spMkLst>
        </pc:spChg>
        <pc:spChg chg="mod">
          <ac:chgData name="Ahmad Ammari" userId="2458937e4b468d5d" providerId="LiveId" clId="{E924003A-35A9-41A3-A3F9-47951C9FC6F6}" dt="2018-03-25T06:23:23.213" v="4674" actId="27636"/>
          <ac:spMkLst>
            <pc:docMk/>
            <pc:sldMk cId="4196939187" sldId="274"/>
            <ac:spMk id="5" creationId="{9076D5D2-094C-4F58-97E7-D29CD0706BD0}"/>
          </ac:spMkLst>
        </pc:spChg>
        <pc:spChg chg="mod">
          <ac:chgData name="Ahmad Ammari" userId="2458937e4b468d5d" providerId="LiveId" clId="{E924003A-35A9-41A3-A3F9-47951C9FC6F6}" dt="2018-03-25T06:04:09.019" v="4455" actId="20577"/>
          <ac:spMkLst>
            <pc:docMk/>
            <pc:sldMk cId="4196939187" sldId="274"/>
            <ac:spMk id="6" creationId="{65D2AA38-9311-44CC-8E2D-9FFC02D3E887}"/>
          </ac:spMkLst>
        </pc:spChg>
        <pc:spChg chg="del">
          <ac:chgData name="Ahmad Ammari" userId="2458937e4b468d5d" providerId="LiveId" clId="{E924003A-35A9-41A3-A3F9-47951C9FC6F6}" dt="2018-03-25T06:04:17.836" v="4458" actId="478"/>
          <ac:spMkLst>
            <pc:docMk/>
            <pc:sldMk cId="4196939187" sldId="274"/>
            <ac:spMk id="10" creationId="{4DB1F775-CEEB-4850-955D-9CE71F145D00}"/>
          </ac:spMkLst>
        </pc:spChg>
        <pc:spChg chg="del">
          <ac:chgData name="Ahmad Ammari" userId="2458937e4b468d5d" providerId="LiveId" clId="{E924003A-35A9-41A3-A3F9-47951C9FC6F6}" dt="2018-03-25T06:04:19.746" v="4459" actId="478"/>
          <ac:spMkLst>
            <pc:docMk/>
            <pc:sldMk cId="4196939187" sldId="274"/>
            <ac:spMk id="11" creationId="{AA411C29-797D-435C-B7EC-AA4BDD07CB4F}"/>
          </ac:spMkLst>
        </pc:spChg>
        <pc:spChg chg="del mod">
          <ac:chgData name="Ahmad Ammari" userId="2458937e4b468d5d" providerId="LiveId" clId="{E924003A-35A9-41A3-A3F9-47951C9FC6F6}" dt="2018-03-25T05:50:23.886" v="4227" actId="478"/>
          <ac:spMkLst>
            <pc:docMk/>
            <pc:sldMk cId="4196939187" sldId="274"/>
            <ac:spMk id="12" creationId="{FC4C4CB9-C93E-46A1-95D2-EC2AA75CA69B}"/>
          </ac:spMkLst>
        </pc:spChg>
        <pc:spChg chg="add mod">
          <ac:chgData name="Ahmad Ammari" userId="2458937e4b468d5d" providerId="LiveId" clId="{E924003A-35A9-41A3-A3F9-47951C9FC6F6}" dt="2018-03-25T06:11:35.767" v="4490" actId="20577"/>
          <ac:spMkLst>
            <pc:docMk/>
            <pc:sldMk cId="4196939187" sldId="274"/>
            <ac:spMk id="13" creationId="{1813AF7E-F0FE-44DC-B8E4-05A978BB282B}"/>
          </ac:spMkLst>
        </pc:spChg>
        <pc:spChg chg="mod">
          <ac:chgData name="Ahmad Ammari" userId="2458937e4b468d5d" providerId="LiveId" clId="{E924003A-35A9-41A3-A3F9-47951C9FC6F6}" dt="2018-03-25T06:11:25.780" v="4466" actId="1076"/>
          <ac:spMkLst>
            <pc:docMk/>
            <pc:sldMk cId="4196939187" sldId="274"/>
            <ac:spMk id="14" creationId="{EE217337-F23F-423B-A20A-9C74135AEA37}"/>
          </ac:spMkLst>
        </pc:spChg>
        <pc:spChg chg="add mod">
          <ac:chgData name="Ahmad Ammari" userId="2458937e4b468d5d" providerId="LiveId" clId="{E924003A-35A9-41A3-A3F9-47951C9FC6F6}" dt="2018-03-25T06:13:53.117" v="4514" actId="20577"/>
          <ac:spMkLst>
            <pc:docMk/>
            <pc:sldMk cId="4196939187" sldId="274"/>
            <ac:spMk id="16" creationId="{0A38851A-A98E-461C-B4CC-22A1C699CF17}"/>
          </ac:spMkLst>
        </pc:spChg>
        <pc:picChg chg="add mod">
          <ac:chgData name="Ahmad Ammari" userId="2458937e4b468d5d" providerId="LiveId" clId="{E924003A-35A9-41A3-A3F9-47951C9FC6F6}" dt="2018-03-25T06:02:54.808" v="4430" actId="14100"/>
          <ac:picMkLst>
            <pc:docMk/>
            <pc:sldMk cId="4196939187" sldId="274"/>
            <ac:picMk id="3" creationId="{2E2E4C62-80A2-49C5-AC67-60F46C7F6BE7}"/>
          </ac:picMkLst>
        </pc:picChg>
        <pc:picChg chg="add del mod">
          <ac:chgData name="Ahmad Ammari" userId="2458937e4b468d5d" providerId="LiveId" clId="{E924003A-35A9-41A3-A3F9-47951C9FC6F6}" dt="2018-03-25T06:13:08.911" v="4493" actId="478"/>
          <ac:picMkLst>
            <pc:docMk/>
            <pc:sldMk cId="4196939187" sldId="274"/>
            <ac:picMk id="4" creationId="{ACDEF446-A17C-4C0B-9BF5-66DD96475765}"/>
          </ac:picMkLst>
        </pc:picChg>
        <pc:picChg chg="del">
          <ac:chgData name="Ahmad Ammari" userId="2458937e4b468d5d" providerId="LiveId" clId="{E924003A-35A9-41A3-A3F9-47951C9FC6F6}" dt="2018-03-25T05:55:06.230" v="4235" actId="478"/>
          <ac:picMkLst>
            <pc:docMk/>
            <pc:sldMk cId="4196939187" sldId="274"/>
            <ac:picMk id="7" creationId="{122FD8EC-E925-410E-9861-5D76324833E2}"/>
          </ac:picMkLst>
        </pc:picChg>
        <pc:picChg chg="del">
          <ac:chgData name="Ahmad Ammari" userId="2458937e4b468d5d" providerId="LiveId" clId="{E924003A-35A9-41A3-A3F9-47951C9FC6F6}" dt="2018-03-25T06:04:12.687" v="4456" actId="478"/>
          <ac:picMkLst>
            <pc:docMk/>
            <pc:sldMk cId="4196939187" sldId="274"/>
            <ac:picMk id="8" creationId="{0FF2F8B8-87EE-423D-8D4C-F5A3ECA0FBC8}"/>
          </ac:picMkLst>
        </pc:picChg>
        <pc:picChg chg="del">
          <ac:chgData name="Ahmad Ammari" userId="2458937e4b468d5d" providerId="LiveId" clId="{E924003A-35A9-41A3-A3F9-47951C9FC6F6}" dt="2018-03-25T06:04:14.307" v="4457" actId="478"/>
          <ac:picMkLst>
            <pc:docMk/>
            <pc:sldMk cId="4196939187" sldId="274"/>
            <ac:picMk id="9" creationId="{86340580-1FC7-4EAB-86EB-1C41E8455BED}"/>
          </ac:picMkLst>
        </pc:picChg>
        <pc:picChg chg="add mod">
          <ac:chgData name="Ahmad Ammari" userId="2458937e4b468d5d" providerId="LiveId" clId="{E924003A-35A9-41A3-A3F9-47951C9FC6F6}" dt="2018-03-25T06:13:13.389" v="4495" actId="1076"/>
          <ac:picMkLst>
            <pc:docMk/>
            <pc:sldMk cId="4196939187" sldId="274"/>
            <ac:picMk id="15" creationId="{AF35093C-B438-4C35-B183-F6DB16F79578}"/>
          </ac:picMkLst>
        </pc:picChg>
        <pc:picChg chg="add mod">
          <ac:chgData name="Ahmad Ammari" userId="2458937e4b468d5d" providerId="LiveId" clId="{E924003A-35A9-41A3-A3F9-47951C9FC6F6}" dt="2018-03-25T06:16:03.139" v="4518" actId="1076"/>
          <ac:picMkLst>
            <pc:docMk/>
            <pc:sldMk cId="4196939187" sldId="274"/>
            <ac:picMk id="17" creationId="{6E52B411-E542-41BC-8CD6-3AB3F29F3FC9}"/>
          </ac:picMkLst>
        </pc:picChg>
      </pc:sldChg>
      <pc:sldChg chg="addSp delSp modSp add ord">
        <pc:chgData name="Ahmad Ammari" userId="2458937e4b468d5d" providerId="LiveId" clId="{E924003A-35A9-41A3-A3F9-47951C9FC6F6}" dt="2018-03-25T06:31:35.713" v="4816" actId="14100"/>
        <pc:sldMkLst>
          <pc:docMk/>
          <pc:sldMk cId="219290050" sldId="275"/>
        </pc:sldMkLst>
        <pc:spChg chg="mod">
          <ac:chgData name="Ahmad Ammari" userId="2458937e4b468d5d" providerId="LiveId" clId="{E924003A-35A9-41A3-A3F9-47951C9FC6F6}" dt="2018-03-25T06:27:14.566" v="4704" actId="1076"/>
          <ac:spMkLst>
            <pc:docMk/>
            <pc:sldMk cId="219290050" sldId="275"/>
            <ac:spMk id="2" creationId="{4E6ACDD5-DC83-470B-A59F-CCF2C9BBE170}"/>
          </ac:spMkLst>
        </pc:spChg>
        <pc:spChg chg="add del mod">
          <ac:chgData name="Ahmad Ammari" userId="2458937e4b468d5d" providerId="LiveId" clId="{E924003A-35A9-41A3-A3F9-47951C9FC6F6}" dt="2018-03-25T06:24:19.358" v="4675" actId="478"/>
          <ac:spMkLst>
            <pc:docMk/>
            <pc:sldMk cId="219290050" sldId="275"/>
            <ac:spMk id="4" creationId="{37C80960-8A8D-490A-9D59-44BFC7B95A99}"/>
          </ac:spMkLst>
        </pc:spChg>
        <pc:spChg chg="del">
          <ac:chgData name="Ahmad Ammari" userId="2458937e4b468d5d" providerId="LiveId" clId="{E924003A-35A9-41A3-A3F9-47951C9FC6F6}" dt="2018-03-25T06:19:03.238" v="4535" actId="478"/>
          <ac:spMkLst>
            <pc:docMk/>
            <pc:sldMk cId="219290050" sldId="275"/>
            <ac:spMk id="6" creationId="{65D2AA38-9311-44CC-8E2D-9FFC02D3E887}"/>
          </ac:spMkLst>
        </pc:spChg>
        <pc:spChg chg="add del mod">
          <ac:chgData name="Ahmad Ammari" userId="2458937e4b468d5d" providerId="LiveId" clId="{E924003A-35A9-41A3-A3F9-47951C9FC6F6}" dt="2018-03-25T06:21:49.927" v="4600" actId="14100"/>
          <ac:spMkLst>
            <pc:docMk/>
            <pc:sldMk cId="219290050" sldId="275"/>
            <ac:spMk id="7" creationId="{ACCDE856-2364-4534-B8FA-70726A4584AC}"/>
          </ac:spMkLst>
        </pc:spChg>
        <pc:spChg chg="mod">
          <ac:chgData name="Ahmad Ammari" userId="2458937e4b468d5d" providerId="LiveId" clId="{E924003A-35A9-41A3-A3F9-47951C9FC6F6}" dt="2018-03-25T06:27:27.936" v="4707" actId="1076"/>
          <ac:spMkLst>
            <pc:docMk/>
            <pc:sldMk cId="219290050" sldId="275"/>
            <ac:spMk id="14" creationId="{EE217337-F23F-423B-A20A-9C74135AEA37}"/>
          </ac:spMkLst>
        </pc:spChg>
        <pc:spChg chg="add mod">
          <ac:chgData name="Ahmad Ammari" userId="2458937e4b468d5d" providerId="LiveId" clId="{E924003A-35A9-41A3-A3F9-47951C9FC6F6}" dt="2018-03-25T06:27:58.570" v="4717" actId="1076"/>
          <ac:spMkLst>
            <pc:docMk/>
            <pc:sldMk cId="219290050" sldId="275"/>
            <ac:spMk id="15" creationId="{D1E82F3F-161D-4170-935E-FBFDBAD8AA08}"/>
          </ac:spMkLst>
        </pc:spChg>
        <pc:spChg chg="add mod">
          <ac:chgData name="Ahmad Ammari" userId="2458937e4b468d5d" providerId="LiveId" clId="{E924003A-35A9-41A3-A3F9-47951C9FC6F6}" dt="2018-03-25T06:29:30.266" v="4804" actId="20577"/>
          <ac:spMkLst>
            <pc:docMk/>
            <pc:sldMk cId="219290050" sldId="275"/>
            <ac:spMk id="16" creationId="{DB555084-04ED-4DCC-B923-61B88EE6FF5E}"/>
          </ac:spMkLst>
        </pc:spChg>
        <pc:picChg chg="add mod">
          <ac:chgData name="Ahmad Ammari" userId="2458937e4b468d5d" providerId="LiveId" clId="{E924003A-35A9-41A3-A3F9-47951C9FC6F6}" dt="2018-03-25T06:31:35.713" v="4816" actId="14100"/>
          <ac:picMkLst>
            <pc:docMk/>
            <pc:sldMk cId="219290050" sldId="275"/>
            <ac:picMk id="8" creationId="{D27657B5-917B-4CD6-88CA-C50901918D3A}"/>
          </ac:picMkLst>
        </pc:picChg>
        <pc:picChg chg="del">
          <ac:chgData name="Ahmad Ammari" userId="2458937e4b468d5d" providerId="LiveId" clId="{E924003A-35A9-41A3-A3F9-47951C9FC6F6}" dt="2018-03-25T06:21:36.966" v="4598" actId="478"/>
          <ac:picMkLst>
            <pc:docMk/>
            <pc:sldMk cId="219290050" sldId="275"/>
            <ac:picMk id="11" creationId="{33DE7EE1-BCC0-4968-B141-9606AD6A31AE}"/>
          </ac:picMkLst>
        </pc:picChg>
        <pc:picChg chg="add mod">
          <ac:chgData name="Ahmad Ammari" userId="2458937e4b468d5d" providerId="LiveId" clId="{E924003A-35A9-41A3-A3F9-47951C9FC6F6}" dt="2018-03-25T06:27:42.116" v="4711" actId="14100"/>
          <ac:picMkLst>
            <pc:docMk/>
            <pc:sldMk cId="219290050" sldId="275"/>
            <ac:picMk id="12" creationId="{DD149F6A-ACFB-4014-8E61-FE542FF03088}"/>
          </ac:picMkLst>
        </pc:picChg>
        <pc:picChg chg="del">
          <ac:chgData name="Ahmad Ammari" userId="2458937e4b468d5d" providerId="LiveId" clId="{E924003A-35A9-41A3-A3F9-47951C9FC6F6}" dt="2018-03-25T06:18:58.275" v="4534" actId="478"/>
          <ac:picMkLst>
            <pc:docMk/>
            <pc:sldMk cId="219290050" sldId="275"/>
            <ac:picMk id="13" creationId="{987C9FCD-A715-4B79-9415-7206D7652558}"/>
          </ac:picMkLst>
        </pc:picChg>
        <pc:picChg chg="add mod">
          <ac:chgData name="Ahmad Ammari" userId="2458937e4b468d5d" providerId="LiveId" clId="{E924003A-35A9-41A3-A3F9-47951C9FC6F6}" dt="2018-03-25T06:30:01.680" v="4807" actId="14100"/>
          <ac:picMkLst>
            <pc:docMk/>
            <pc:sldMk cId="219290050" sldId="275"/>
            <ac:picMk id="17" creationId="{2A2B9D8D-1C19-40FD-816A-D3ABCAD737C9}"/>
          </ac:picMkLst>
        </pc:picChg>
        <pc:picChg chg="add del mod">
          <ac:chgData name="Ahmad Ammari" userId="2458937e4b468d5d" providerId="LiveId" clId="{E924003A-35A9-41A3-A3F9-47951C9FC6F6}" dt="2018-03-25T06:30:48.016" v="4810" actId="478"/>
          <ac:picMkLst>
            <pc:docMk/>
            <pc:sldMk cId="219290050" sldId="275"/>
            <ac:picMk id="18" creationId="{7365F027-42F5-40F1-AFE1-0DFE6DA63E79}"/>
          </ac:picMkLst>
        </pc:picChg>
        <pc:picChg chg="add del mod">
          <ac:chgData name="Ahmad Ammari" userId="2458937e4b468d5d" providerId="LiveId" clId="{E924003A-35A9-41A3-A3F9-47951C9FC6F6}" dt="2018-03-25T06:31:02.957" v="4813" actId="478"/>
          <ac:picMkLst>
            <pc:docMk/>
            <pc:sldMk cId="219290050" sldId="275"/>
            <ac:picMk id="19" creationId="{82B4D861-24B1-448C-8CC3-1023FD2CC9D9}"/>
          </ac:picMkLst>
        </pc:picChg>
      </pc:sldChg>
      <pc:sldChg chg="modSp add ord">
        <pc:chgData name="Ahmad Ammari" userId="2458937e4b468d5d" providerId="LiveId" clId="{E924003A-35A9-41A3-A3F9-47951C9FC6F6}" dt="2018-03-25T06:57:20.296" v="5126" actId="20577"/>
        <pc:sldMkLst>
          <pc:docMk/>
          <pc:sldMk cId="2190232062" sldId="276"/>
        </pc:sldMkLst>
        <pc:spChg chg="mod">
          <ac:chgData name="Ahmad Ammari" userId="2458937e4b468d5d" providerId="LiveId" clId="{E924003A-35A9-41A3-A3F9-47951C9FC6F6}" dt="2018-03-25T06:32:33.048" v="4825" actId="20577"/>
          <ac:spMkLst>
            <pc:docMk/>
            <pc:sldMk cId="2190232062" sldId="276"/>
            <ac:spMk id="2" creationId="{EE138C69-EA89-43F7-9C2F-ED19A22C2E95}"/>
          </ac:spMkLst>
        </pc:spChg>
        <pc:spChg chg="mod">
          <ac:chgData name="Ahmad Ammari" userId="2458937e4b468d5d" providerId="LiveId" clId="{E924003A-35A9-41A3-A3F9-47951C9FC6F6}" dt="2018-03-25T06:57:20.296" v="5126" actId="20577"/>
          <ac:spMkLst>
            <pc:docMk/>
            <pc:sldMk cId="2190232062" sldId="276"/>
            <ac:spMk id="3" creationId="{5A2FB6D2-6DC9-4E42-B6C8-1C2183B6F951}"/>
          </ac:spMkLst>
        </pc:spChg>
      </pc:sldChg>
    </pc:docChg>
  </pc:docChgLst>
  <pc:docChgLst>
    <pc:chgData name="Ahmad Ammari" userId="2458937e4b468d5d" providerId="LiveId" clId="{8BB6C787-D04F-472A-9924-2A2FBAFE76A7}"/>
    <pc:docChg chg="undo custSel addSld modSld">
      <pc:chgData name="Ahmad Ammari" userId="2458937e4b468d5d" providerId="LiveId" clId="{8BB6C787-D04F-472A-9924-2A2FBAFE76A7}" dt="2018-03-24T03:43:33.503" v="962" actId="20577"/>
      <pc:docMkLst>
        <pc:docMk/>
      </pc:docMkLst>
      <pc:sldChg chg="addSp modSp">
        <pc:chgData name="Ahmad Ammari" userId="2458937e4b468d5d" providerId="LiveId" clId="{8BB6C787-D04F-472A-9924-2A2FBAFE76A7}" dt="2018-03-24T03:10:43.247" v="780" actId="20577"/>
        <pc:sldMkLst>
          <pc:docMk/>
          <pc:sldMk cId="1589884050" sldId="256"/>
        </pc:sldMkLst>
        <pc:spChg chg="mod">
          <ac:chgData name="Ahmad Ammari" userId="2458937e4b468d5d" providerId="LiveId" clId="{8BB6C787-D04F-472A-9924-2A2FBAFE76A7}" dt="2018-03-24T02:11:07.766" v="47" actId="20577"/>
          <ac:spMkLst>
            <pc:docMk/>
            <pc:sldMk cId="1589884050" sldId="256"/>
            <ac:spMk id="2" creationId="{B380E82C-5E4E-4738-800A-5F54E6ADEEBF}"/>
          </ac:spMkLst>
        </pc:spChg>
        <pc:spChg chg="add mod">
          <ac:chgData name="Ahmad Ammari" userId="2458937e4b468d5d" providerId="LiveId" clId="{8BB6C787-D04F-472A-9924-2A2FBAFE76A7}" dt="2018-03-24T03:10:43.247" v="780" actId="20577"/>
          <ac:spMkLst>
            <pc:docMk/>
            <pc:sldMk cId="1589884050" sldId="256"/>
            <ac:spMk id="4" creationId="{3608BC0C-36F0-4453-A00E-0875D87EE702}"/>
          </ac:spMkLst>
        </pc:spChg>
      </pc:sldChg>
      <pc:sldChg chg="modSp add">
        <pc:chgData name="Ahmad Ammari" userId="2458937e4b468d5d" providerId="LiveId" clId="{8BB6C787-D04F-472A-9924-2A2FBAFE76A7}" dt="2018-03-24T03:43:33.503" v="962" actId="20577"/>
        <pc:sldMkLst>
          <pc:docMk/>
          <pc:sldMk cId="2367385101" sldId="257"/>
        </pc:sldMkLst>
        <pc:spChg chg="mod">
          <ac:chgData name="Ahmad Ammari" userId="2458937e4b468d5d" providerId="LiveId" clId="{8BB6C787-D04F-472A-9924-2A2FBAFE76A7}" dt="2018-03-24T03:17:27.058" v="863" actId="1076"/>
          <ac:spMkLst>
            <pc:docMk/>
            <pc:sldMk cId="2367385101" sldId="257"/>
            <ac:spMk id="2" creationId="{EE138C69-EA89-43F7-9C2F-ED19A22C2E95}"/>
          </ac:spMkLst>
        </pc:spChg>
        <pc:spChg chg="mod">
          <ac:chgData name="Ahmad Ammari" userId="2458937e4b468d5d" providerId="LiveId" clId="{8BB6C787-D04F-472A-9924-2A2FBAFE76A7}" dt="2018-03-24T03:43:33.503" v="962" actId="20577"/>
          <ac:spMkLst>
            <pc:docMk/>
            <pc:sldMk cId="2367385101" sldId="257"/>
            <ac:spMk id="3" creationId="{5A2FB6D2-6DC9-4E42-B6C8-1C2183B6F951}"/>
          </ac:spMkLst>
        </pc:spChg>
      </pc:sldChg>
    </pc:docChg>
  </pc:docChgLst>
  <pc:docChgLst>
    <pc:chgData name="Ahmad Ammari" userId="2458937e4b468d5d" providerId="LiveId" clId="{43B62A85-415E-4B17-BAA1-7EA8BAF9E605}"/>
    <pc:docChg chg="custSel modSld">
      <pc:chgData name="Ahmad Ammari" userId="2458937e4b468d5d" providerId="LiveId" clId="{43B62A85-415E-4B17-BAA1-7EA8BAF9E605}" dt="2018-03-25T08:06:05.204" v="334" actId="20577"/>
      <pc:docMkLst>
        <pc:docMk/>
      </pc:docMkLst>
      <pc:sldChg chg="modSp">
        <pc:chgData name="Ahmad Ammari" userId="2458937e4b468d5d" providerId="LiveId" clId="{43B62A85-415E-4B17-BAA1-7EA8BAF9E605}" dt="2018-03-25T07:58:49.720" v="213" actId="20577"/>
        <pc:sldMkLst>
          <pc:docMk/>
          <pc:sldMk cId="2367385101" sldId="257"/>
        </pc:sldMkLst>
        <pc:spChg chg="mod">
          <ac:chgData name="Ahmad Ammari" userId="2458937e4b468d5d" providerId="LiveId" clId="{43B62A85-415E-4B17-BAA1-7EA8BAF9E605}" dt="2018-03-25T07:58:49.720" v="213" actId="20577"/>
          <ac:spMkLst>
            <pc:docMk/>
            <pc:sldMk cId="2367385101" sldId="257"/>
            <ac:spMk id="3" creationId="{5A2FB6D2-6DC9-4E42-B6C8-1C2183B6F951}"/>
          </ac:spMkLst>
        </pc:spChg>
      </pc:sldChg>
      <pc:sldChg chg="addSp delSp modSp">
        <pc:chgData name="Ahmad Ammari" userId="2458937e4b468d5d" providerId="LiveId" clId="{43B62A85-415E-4B17-BAA1-7EA8BAF9E605}" dt="2018-03-25T07:42:14.981" v="136" actId="1076"/>
        <pc:sldMkLst>
          <pc:docMk/>
          <pc:sldMk cId="687347008" sldId="258"/>
        </pc:sldMkLst>
        <pc:spChg chg="add del">
          <ac:chgData name="Ahmad Ammari" userId="2458937e4b468d5d" providerId="LiveId" clId="{43B62A85-415E-4B17-BAA1-7EA8BAF9E605}" dt="2018-03-25T07:40:16.425" v="126" actId="1076"/>
          <ac:spMkLst>
            <pc:docMk/>
            <pc:sldMk cId="687347008" sldId="258"/>
            <ac:spMk id="5" creationId="{3D3020EB-2979-4B9D-B7F5-6173072BFD0E}"/>
          </ac:spMkLst>
        </pc:spChg>
        <pc:spChg chg="add del">
          <ac:chgData name="Ahmad Ammari" userId="2458937e4b468d5d" providerId="LiveId" clId="{43B62A85-415E-4B17-BAA1-7EA8BAF9E605}" dt="2018-03-25T07:40:22.537" v="128" actId="1076"/>
          <ac:spMkLst>
            <pc:docMk/>
            <pc:sldMk cId="687347008" sldId="258"/>
            <ac:spMk id="6" creationId="{5A24FA23-15FE-4264-BE0D-EF82A2C697CE}"/>
          </ac:spMkLst>
        </pc:spChg>
        <pc:picChg chg="add mod">
          <ac:chgData name="Ahmad Ammari" userId="2458937e4b468d5d" providerId="LiveId" clId="{43B62A85-415E-4B17-BAA1-7EA8BAF9E605}" dt="2018-03-25T07:42:11.886" v="135" actId="1076"/>
          <ac:picMkLst>
            <pc:docMk/>
            <pc:sldMk cId="687347008" sldId="258"/>
            <ac:picMk id="7" creationId="{12D75411-9508-486A-926B-3AC473CD34A2}"/>
          </ac:picMkLst>
        </pc:picChg>
        <pc:picChg chg="add mod">
          <ac:chgData name="Ahmad Ammari" userId="2458937e4b468d5d" providerId="LiveId" clId="{43B62A85-415E-4B17-BAA1-7EA8BAF9E605}" dt="2018-03-25T07:42:14.981" v="136" actId="1076"/>
          <ac:picMkLst>
            <pc:docMk/>
            <pc:sldMk cId="687347008" sldId="258"/>
            <ac:picMk id="8" creationId="{EA8669CF-F46D-41F3-A2BA-A097CED8E691}"/>
          </ac:picMkLst>
        </pc:picChg>
      </pc:sldChg>
      <pc:sldChg chg="modSp">
        <pc:chgData name="Ahmad Ammari" userId="2458937e4b468d5d" providerId="LiveId" clId="{43B62A85-415E-4B17-BAA1-7EA8BAF9E605}" dt="2018-03-25T07:45:08.952" v="180" actId="255"/>
        <pc:sldMkLst>
          <pc:docMk/>
          <pc:sldMk cId="2845901048" sldId="259"/>
        </pc:sldMkLst>
        <pc:spChg chg="mod">
          <ac:chgData name="Ahmad Ammari" userId="2458937e4b468d5d" providerId="LiveId" clId="{43B62A85-415E-4B17-BAA1-7EA8BAF9E605}" dt="2018-03-25T07:45:08.952" v="180" actId="255"/>
          <ac:spMkLst>
            <pc:docMk/>
            <pc:sldMk cId="2845901048" sldId="259"/>
            <ac:spMk id="2" creationId="{4E6ACDD5-DC83-470B-A59F-CCF2C9BBE170}"/>
          </ac:spMkLst>
        </pc:spChg>
      </pc:sldChg>
      <pc:sldChg chg="delSp modSp">
        <pc:chgData name="Ahmad Ammari" userId="2458937e4b468d5d" providerId="LiveId" clId="{43B62A85-415E-4B17-BAA1-7EA8BAF9E605}" dt="2018-03-25T07:44:16.243" v="176" actId="14100"/>
        <pc:sldMkLst>
          <pc:docMk/>
          <pc:sldMk cId="3858570127" sldId="261"/>
        </pc:sldMkLst>
        <pc:spChg chg="mod">
          <ac:chgData name="Ahmad Ammari" userId="2458937e4b468d5d" providerId="LiveId" clId="{43B62A85-415E-4B17-BAA1-7EA8BAF9E605}" dt="2018-03-25T07:44:05.345" v="174" actId="20577"/>
          <ac:spMkLst>
            <pc:docMk/>
            <pc:sldMk cId="3858570127" sldId="261"/>
            <ac:spMk id="2" creationId="{4E6ACDD5-DC83-470B-A59F-CCF2C9BBE170}"/>
          </ac:spMkLst>
        </pc:spChg>
        <pc:spChg chg="del">
          <ac:chgData name="Ahmad Ammari" userId="2458937e4b468d5d" providerId="LiveId" clId="{43B62A85-415E-4B17-BAA1-7EA8BAF9E605}" dt="2018-03-25T07:44:10.508" v="175" actId="478"/>
          <ac:spMkLst>
            <pc:docMk/>
            <pc:sldMk cId="3858570127" sldId="261"/>
            <ac:spMk id="14" creationId="{EE217337-F23F-423B-A20A-9C74135AEA37}"/>
          </ac:spMkLst>
        </pc:spChg>
        <pc:picChg chg="mod">
          <ac:chgData name="Ahmad Ammari" userId="2458937e4b468d5d" providerId="LiveId" clId="{43B62A85-415E-4B17-BAA1-7EA8BAF9E605}" dt="2018-03-25T07:44:16.243" v="176" actId="14100"/>
          <ac:picMkLst>
            <pc:docMk/>
            <pc:sldMk cId="3858570127" sldId="261"/>
            <ac:picMk id="6" creationId="{0A5CFCBD-6051-407A-BCDA-2A9C07A53136}"/>
          </ac:picMkLst>
        </pc:picChg>
      </pc:sldChg>
      <pc:sldChg chg="addSp modSp">
        <pc:chgData name="Ahmad Ammari" userId="2458937e4b468d5d" providerId="LiveId" clId="{43B62A85-415E-4B17-BAA1-7EA8BAF9E605}" dt="2018-03-25T08:04:22.807" v="287" actId="20577"/>
        <pc:sldMkLst>
          <pc:docMk/>
          <pc:sldMk cId="2962130328" sldId="267"/>
        </pc:sldMkLst>
        <pc:spChg chg="add mod">
          <ac:chgData name="Ahmad Ammari" userId="2458937e4b468d5d" providerId="LiveId" clId="{43B62A85-415E-4B17-BAA1-7EA8BAF9E605}" dt="2018-03-25T08:03:58.781" v="269" actId="20577"/>
          <ac:spMkLst>
            <pc:docMk/>
            <pc:sldMk cId="2962130328" sldId="267"/>
            <ac:spMk id="9" creationId="{CE4D96E0-FED4-4143-B8B0-72B2A4AA1E10}"/>
          </ac:spMkLst>
        </pc:spChg>
        <pc:spChg chg="add mod">
          <ac:chgData name="Ahmad Ammari" userId="2458937e4b468d5d" providerId="LiveId" clId="{43B62A85-415E-4B17-BAA1-7EA8BAF9E605}" dt="2018-03-25T08:04:22.807" v="287" actId="20577"/>
          <ac:spMkLst>
            <pc:docMk/>
            <pc:sldMk cId="2962130328" sldId="267"/>
            <ac:spMk id="10" creationId="{905FAD4E-4CCA-4232-8D81-A63B08B768D2}"/>
          </ac:spMkLst>
        </pc:spChg>
        <pc:picChg chg="mod">
          <ac:chgData name="Ahmad Ammari" userId="2458937e4b468d5d" providerId="LiveId" clId="{43B62A85-415E-4B17-BAA1-7EA8BAF9E605}" dt="2018-03-25T08:01:01.086" v="233" actId="1036"/>
          <ac:picMkLst>
            <pc:docMk/>
            <pc:sldMk cId="2962130328" sldId="267"/>
            <ac:picMk id="3" creationId="{5F49FBE1-EF7A-44ED-9210-08E03D9747C9}"/>
          </ac:picMkLst>
        </pc:picChg>
      </pc:sldChg>
      <pc:sldChg chg="addSp modSp">
        <pc:chgData name="Ahmad Ammari" userId="2458937e4b468d5d" providerId="LiveId" clId="{43B62A85-415E-4B17-BAA1-7EA8BAF9E605}" dt="2018-03-25T08:06:05.204" v="334" actId="20577"/>
        <pc:sldMkLst>
          <pc:docMk/>
          <pc:sldMk cId="3167585330" sldId="273"/>
        </pc:sldMkLst>
        <pc:spChg chg="mod">
          <ac:chgData name="Ahmad Ammari" userId="2458937e4b468d5d" providerId="LiveId" clId="{43B62A85-415E-4B17-BAA1-7EA8BAF9E605}" dt="2018-03-25T07:24:45.542" v="8" actId="20577"/>
          <ac:spMkLst>
            <pc:docMk/>
            <pc:sldMk cId="3167585330" sldId="273"/>
            <ac:spMk id="2" creationId="{4E6ACDD5-DC83-470B-A59F-CCF2C9BBE170}"/>
          </ac:spMkLst>
        </pc:spChg>
        <pc:spChg chg="add mod">
          <ac:chgData name="Ahmad Ammari" userId="2458937e4b468d5d" providerId="LiveId" clId="{43B62A85-415E-4B17-BAA1-7EA8BAF9E605}" dt="2018-03-25T08:06:05.204" v="334" actId="20577"/>
          <ac:spMkLst>
            <pc:docMk/>
            <pc:sldMk cId="3167585330" sldId="273"/>
            <ac:spMk id="13" creationId="{36A436A2-40CD-4BFA-B8C8-FF6F679123AD}"/>
          </ac:spMkLst>
        </pc:spChg>
        <pc:picChg chg="mod">
          <ac:chgData name="Ahmad Ammari" userId="2458937e4b468d5d" providerId="LiveId" clId="{43B62A85-415E-4B17-BAA1-7EA8BAF9E605}" dt="2018-03-25T08:05:39.619" v="315" actId="1036"/>
          <ac:picMkLst>
            <pc:docMk/>
            <pc:sldMk cId="3167585330" sldId="273"/>
            <ac:picMk id="7" creationId="{122FD8EC-E925-410E-9861-5D76324833E2}"/>
          </ac:picMkLst>
        </pc:picChg>
      </pc:sldChg>
      <pc:sldChg chg="modSp">
        <pc:chgData name="Ahmad Ammari" userId="2458937e4b468d5d" providerId="LiveId" clId="{43B62A85-415E-4B17-BAA1-7EA8BAF9E605}" dt="2018-03-25T07:34:03.461" v="112" actId="20577"/>
        <pc:sldMkLst>
          <pc:docMk/>
          <pc:sldMk cId="4196939187" sldId="274"/>
        </pc:sldMkLst>
        <pc:spChg chg="mod">
          <ac:chgData name="Ahmad Ammari" userId="2458937e4b468d5d" providerId="LiveId" clId="{43B62A85-415E-4B17-BAA1-7EA8BAF9E605}" dt="2018-03-25T07:32:18.281" v="72" actId="14100"/>
          <ac:spMkLst>
            <pc:docMk/>
            <pc:sldMk cId="4196939187" sldId="274"/>
            <ac:spMk id="2" creationId="{4E6ACDD5-DC83-470B-A59F-CCF2C9BBE170}"/>
          </ac:spMkLst>
        </pc:spChg>
        <pc:spChg chg="mod">
          <ac:chgData name="Ahmad Ammari" userId="2458937e4b468d5d" providerId="LiveId" clId="{43B62A85-415E-4B17-BAA1-7EA8BAF9E605}" dt="2018-03-25T07:34:03.461" v="112" actId="20577"/>
          <ac:spMkLst>
            <pc:docMk/>
            <pc:sldMk cId="4196939187" sldId="274"/>
            <ac:spMk id="6" creationId="{65D2AA38-9311-44CC-8E2D-9FFC02D3E887}"/>
          </ac:spMkLst>
        </pc:spChg>
        <pc:spChg chg="mod">
          <ac:chgData name="Ahmad Ammari" userId="2458937e4b468d5d" providerId="LiveId" clId="{43B62A85-415E-4B17-BAA1-7EA8BAF9E605}" dt="2018-03-25T07:33:50.742" v="105" actId="14100"/>
          <ac:spMkLst>
            <pc:docMk/>
            <pc:sldMk cId="4196939187" sldId="274"/>
            <ac:spMk id="13" creationId="{1813AF7E-F0FE-44DC-B8E4-05A978BB282B}"/>
          </ac:spMkLst>
        </pc:spChg>
        <pc:spChg chg="mod">
          <ac:chgData name="Ahmad Ammari" userId="2458937e4b468d5d" providerId="LiveId" clId="{43B62A85-415E-4B17-BAA1-7EA8BAF9E605}" dt="2018-03-25T07:33:56.086" v="111" actId="14100"/>
          <ac:spMkLst>
            <pc:docMk/>
            <pc:sldMk cId="4196939187" sldId="274"/>
            <ac:spMk id="16" creationId="{0A38851A-A98E-461C-B4CC-22A1C699CF17}"/>
          </ac:spMkLst>
        </pc:spChg>
      </pc:sldChg>
      <pc:sldChg chg="modSp">
        <pc:chgData name="Ahmad Ammari" userId="2458937e4b468d5d" providerId="LiveId" clId="{43B62A85-415E-4B17-BAA1-7EA8BAF9E605}" dt="2018-03-25T07:33:12.413" v="93" actId="27636"/>
        <pc:sldMkLst>
          <pc:docMk/>
          <pc:sldMk cId="219290050" sldId="275"/>
        </pc:sldMkLst>
        <pc:spChg chg="mod">
          <ac:chgData name="Ahmad Ammari" userId="2458937e4b468d5d" providerId="LiveId" clId="{43B62A85-415E-4B17-BAA1-7EA8BAF9E605}" dt="2018-03-25T07:33:12.413" v="93" actId="27636"/>
          <ac:spMkLst>
            <pc:docMk/>
            <pc:sldMk cId="219290050" sldId="275"/>
            <ac:spMk id="14" creationId="{EE217337-F23F-423B-A20A-9C74135AEA37}"/>
          </ac:spMkLst>
        </pc:spChg>
      </pc:sldChg>
      <pc:sldChg chg="modSp">
        <pc:chgData name="Ahmad Ammari" userId="2458937e4b468d5d" providerId="LiveId" clId="{43B62A85-415E-4B17-BAA1-7EA8BAF9E605}" dt="2018-03-25T07:38:53.409" v="124" actId="20577"/>
        <pc:sldMkLst>
          <pc:docMk/>
          <pc:sldMk cId="2190232062" sldId="276"/>
        </pc:sldMkLst>
        <pc:spChg chg="mod">
          <ac:chgData name="Ahmad Ammari" userId="2458937e4b468d5d" providerId="LiveId" clId="{43B62A85-415E-4B17-BAA1-7EA8BAF9E605}" dt="2018-03-25T07:38:53.409" v="124" actId="20577"/>
          <ac:spMkLst>
            <pc:docMk/>
            <pc:sldMk cId="2190232062" sldId="276"/>
            <ac:spMk id="3" creationId="{5A2FB6D2-6DC9-4E42-B6C8-1C2183B6F95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3/25/2018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3/25/2018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3/25/2018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3/25/2018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3/25/2018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3/25/2018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3/25/2018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3/25/2018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3/25/2018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3/25/2018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3/25/2018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3/25/2018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0E82C-5E4E-4738-800A-5F54E6ADEE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1751" y="3536597"/>
            <a:ext cx="7395099" cy="2268559"/>
          </a:xfrm>
        </p:spPr>
        <p:txBody>
          <a:bodyPr>
            <a:normAutofit/>
          </a:bodyPr>
          <a:lstStyle/>
          <a:p>
            <a:pPr algn="ctr"/>
            <a:r>
              <a:rPr lang="en-AU" sz="4000" dirty="0"/>
              <a:t>Mining Social Media </a:t>
            </a:r>
            <a:br>
              <a:rPr lang="en-AU" sz="4000" dirty="0"/>
            </a:br>
            <a:r>
              <a:rPr lang="en-AU" sz="4000" dirty="0"/>
              <a:t>to support Traffic Forecasting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17B6C3-99E3-467F-8D7F-412A976FA0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2274" y="5225050"/>
            <a:ext cx="5357600" cy="1160213"/>
          </a:xfrm>
        </p:spPr>
        <p:txBody>
          <a:bodyPr/>
          <a:lstStyle/>
          <a:p>
            <a:r>
              <a:rPr lang="en-AU" dirty="0"/>
              <a:t>Ahmad Ammari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608BC0C-36F0-4453-A00E-0875D87EE702}"/>
              </a:ext>
            </a:extLst>
          </p:cNvPr>
          <p:cNvSpPr txBox="1">
            <a:spLocks/>
          </p:cNvSpPr>
          <p:nvPr/>
        </p:nvSpPr>
        <p:spPr>
          <a:xfrm>
            <a:off x="2924674" y="4720503"/>
            <a:ext cx="5357600" cy="504548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dirty="0"/>
              <a:t>Code Samples &amp; Exploratory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4F275E-B4BE-4F92-9D12-60D4928C1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157" y="824307"/>
            <a:ext cx="7800779" cy="110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884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ACDD5-DC83-470B-A59F-CCF2C9BBE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dirty="0"/>
              <a:t>Social Miner for Traffic Forecasting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5CFCBD-6051-407A-BCDA-2A9C07A531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8742" y="2219417"/>
            <a:ext cx="9845414" cy="4500979"/>
          </a:xfrm>
        </p:spPr>
      </p:pic>
    </p:spTree>
    <p:extLst>
      <p:ext uri="{BB962C8B-B14F-4D97-AF65-F5344CB8AC3E}">
        <p14:creationId xmlns:p14="http://schemas.microsoft.com/office/powerpoint/2010/main" val="3858570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ACDD5-DC83-470B-A59F-CCF2C9BB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84" y="228770"/>
            <a:ext cx="7956560" cy="713818"/>
          </a:xfrm>
        </p:spPr>
        <p:txBody>
          <a:bodyPr/>
          <a:lstStyle/>
          <a:p>
            <a:pPr algn="l"/>
            <a:r>
              <a:rPr lang="en-AU" dirty="0"/>
              <a:t>Twitter </a:t>
            </a:r>
            <a:r>
              <a:rPr lang="en-US" dirty="0"/>
              <a:t>Data Streaming </a:t>
            </a:r>
            <a:r>
              <a:rPr lang="en-AU" dirty="0"/>
              <a:t>Component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217337-F23F-423B-A20A-9C74135AE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7659" y="694467"/>
            <a:ext cx="3896467" cy="491446"/>
          </a:xfrm>
        </p:spPr>
        <p:txBody>
          <a:bodyPr>
            <a:normAutofit/>
          </a:bodyPr>
          <a:lstStyle/>
          <a:p>
            <a:r>
              <a:rPr lang="en-AU" dirty="0"/>
              <a:t>Implementation Specs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76D5D2-094C-4F58-97E7-D29CD0706B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7659" y="1270879"/>
            <a:ext cx="4570582" cy="1871816"/>
          </a:xfrm>
          <a:solidFill>
            <a:schemeClr val="accent3">
              <a:lumMod val="75000"/>
            </a:schemeClr>
          </a:solidFill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r>
              <a:rPr lang="en-AU" sz="1800" dirty="0"/>
              <a:t>Language: Python 2.7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r>
              <a:rPr lang="en-AU" sz="1800" dirty="0"/>
              <a:t>Main Libraries: </a:t>
            </a:r>
            <a:r>
              <a:rPr lang="en-AU" sz="1800" dirty="0" err="1"/>
              <a:t>pymongo</a:t>
            </a:r>
            <a:r>
              <a:rPr lang="en-AU" sz="1800" dirty="0"/>
              <a:t>, </a:t>
            </a:r>
            <a:r>
              <a:rPr lang="en-AU" sz="1800" dirty="0" err="1"/>
              <a:t>tweepy</a:t>
            </a:r>
            <a:r>
              <a:rPr lang="en-AU" sz="1800" dirty="0"/>
              <a:t>, </a:t>
            </a:r>
            <a:r>
              <a:rPr lang="en-AU" sz="1800" dirty="0" err="1"/>
              <a:t>json</a:t>
            </a:r>
            <a:endParaRPr lang="en-AU" sz="1800" dirty="0"/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r>
              <a:rPr lang="en-AU" sz="1800" dirty="0"/>
              <a:t>Datastore: MongoDB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r>
              <a:rPr lang="en-AU" sz="1800" dirty="0"/>
              <a:t>Trigger: 1-minute bash script to reactivate streaming process if stopped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D2AA38-9311-44CC-8E2D-9FFC02D3E8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90380" y="701790"/>
            <a:ext cx="3899798" cy="491446"/>
          </a:xfrm>
        </p:spPr>
        <p:txBody>
          <a:bodyPr/>
          <a:lstStyle/>
          <a:p>
            <a:r>
              <a:rPr lang="en-AU" dirty="0"/>
              <a:t>Scripts Overview 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C4C4CB9-C93E-46A1-95D2-EC2AA75CA69B}"/>
              </a:ext>
            </a:extLst>
          </p:cNvPr>
          <p:cNvSpPr txBox="1">
            <a:spLocks/>
          </p:cNvSpPr>
          <p:nvPr/>
        </p:nvSpPr>
        <p:spPr>
          <a:xfrm>
            <a:off x="5890380" y="1270879"/>
            <a:ext cx="5122416" cy="2158121"/>
          </a:xfrm>
          <a:prstGeom prst="rect">
            <a:avLst/>
          </a:prstGeom>
          <a:solidFill>
            <a:srgbClr val="E87D37">
              <a:lumMod val="20000"/>
              <a:lumOff val="8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GB" sz="1800" b="1" dirty="0" err="1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Stream_WM_tweets</a:t>
            </a:r>
            <a:r>
              <a:rPr lang="en-GB" sz="1800" b="1" dirty="0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: </a:t>
            </a:r>
            <a:r>
              <a:rPr lang="en-GB" sz="1800" dirty="0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location-based streaming of tweets authored within West Midlands, UK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75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lvl="0">
              <a:buClr>
                <a:srgbClr val="C00000"/>
              </a:buClr>
            </a:pPr>
            <a:r>
              <a:rPr lang="en-GB" sz="1800" b="1" dirty="0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•	</a:t>
            </a:r>
            <a:r>
              <a:rPr lang="en-GB" sz="1800" b="1" dirty="0" err="1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Stream_UK_accounts</a:t>
            </a:r>
            <a:r>
              <a:rPr lang="en-GB" sz="1800" b="1" dirty="0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: </a:t>
            </a:r>
            <a:r>
              <a:rPr lang="en-US" sz="1800" dirty="0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gazetteer-based streaming of tweets authored by given accounts or containing given phrases, key-words, or hashtags  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75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49FBE1-EF7A-44ED-9210-08E03D974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071" y="3754468"/>
            <a:ext cx="5395428" cy="3048264"/>
          </a:xfrm>
          <a:prstGeom prst="rect">
            <a:avLst/>
          </a:prstGeom>
        </p:spPr>
      </p:pic>
      <p:graphicFrame>
        <p:nvGraphicFramePr>
          <p:cNvPr id="8" name="Content Placeholder 13">
            <a:extLst>
              <a:ext uri="{FF2B5EF4-FFF2-40B4-BE49-F238E27FC236}">
                <a16:creationId xmlns:a16="http://schemas.microsoft.com/office/drawing/2014/main" id="{D1E0324D-4B57-4CBE-878F-5E64ACB8765E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496920149"/>
              </p:ext>
            </p:extLst>
          </p:nvPr>
        </p:nvGraphicFramePr>
        <p:xfrm>
          <a:off x="6543764" y="3949396"/>
          <a:ext cx="4735455" cy="2595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47091">
                  <a:extLst>
                    <a:ext uri="{9D8B030D-6E8A-4147-A177-3AD203B41FA5}">
                      <a16:colId xmlns:a16="http://schemas.microsoft.com/office/drawing/2014/main" val="1216410800"/>
                    </a:ext>
                  </a:extLst>
                </a:gridCol>
                <a:gridCol w="947091">
                  <a:extLst>
                    <a:ext uri="{9D8B030D-6E8A-4147-A177-3AD203B41FA5}">
                      <a16:colId xmlns:a16="http://schemas.microsoft.com/office/drawing/2014/main" val="2302328609"/>
                    </a:ext>
                  </a:extLst>
                </a:gridCol>
                <a:gridCol w="947091">
                  <a:extLst>
                    <a:ext uri="{9D8B030D-6E8A-4147-A177-3AD203B41FA5}">
                      <a16:colId xmlns:a16="http://schemas.microsoft.com/office/drawing/2014/main" val="4251049901"/>
                    </a:ext>
                  </a:extLst>
                </a:gridCol>
                <a:gridCol w="947091">
                  <a:extLst>
                    <a:ext uri="{9D8B030D-6E8A-4147-A177-3AD203B41FA5}">
                      <a16:colId xmlns:a16="http://schemas.microsoft.com/office/drawing/2014/main" val="3735649361"/>
                    </a:ext>
                  </a:extLst>
                </a:gridCol>
                <a:gridCol w="947091">
                  <a:extLst>
                    <a:ext uri="{9D8B030D-6E8A-4147-A177-3AD203B41FA5}">
                      <a16:colId xmlns:a16="http://schemas.microsoft.com/office/drawing/2014/main" val="2032824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birmingham</a:t>
                      </a: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accident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cotteridge</a:t>
                      </a: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bearwood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robinhodln</a:t>
                      </a: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yardly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walsal</a:t>
                      </a: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road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wolverhampton</a:t>
                      </a: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road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03440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birmingham congestion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cotteridge</a:t>
                      </a: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stechford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roundabout a446/b4114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walsall</a:t>
                      </a: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road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wood bearwd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38107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birmingham delay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cotteridge</a:t>
                      </a: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yardly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roundabout a5/a452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walsall</a:t>
                      </a: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street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wood </a:t>
                      </a:r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stechfd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5693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birmingham delays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country route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roundabout a5/a461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walsallrd</a:t>
                      </a: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pbeeches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wordsworth road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33632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birmingham roadworks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coventry road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roundabout a5/b4154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warwick</a:t>
                      </a: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road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wrentham street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31510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birmingham roadwork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coventry road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roundabout m6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warwick</a:t>
                      </a: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road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wy</a:t>
                      </a: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alcester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98865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birmingham</a:t>
                      </a: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traffic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cw</a:t>
                      </a: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bearwood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roundabout m6/a452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warwickrd</a:t>
                      </a: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5b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yardley</a:t>
                      </a:r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wood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46980968"/>
                  </a:ext>
                </a:extLst>
              </a:tr>
            </a:tbl>
          </a:graphicData>
        </a:graphic>
      </p:graphicFrame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CE4D96E0-FED4-4143-B8B0-72B2A4AA1E10}"/>
              </a:ext>
            </a:extLst>
          </p:cNvPr>
          <p:cNvSpPr txBox="1">
            <a:spLocks/>
          </p:cNvSpPr>
          <p:nvPr/>
        </p:nvSpPr>
        <p:spPr>
          <a:xfrm>
            <a:off x="1217659" y="3100288"/>
            <a:ext cx="3896467" cy="4914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200" b="0" kern="1200" cap="none" baseline="0">
                <a:solidFill>
                  <a:schemeClr val="accent6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WM geo-coordinates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05FAD4E-4CCA-4232-8D81-A63B08B768D2}"/>
              </a:ext>
            </a:extLst>
          </p:cNvPr>
          <p:cNvSpPr txBox="1">
            <a:spLocks/>
          </p:cNvSpPr>
          <p:nvPr/>
        </p:nvSpPr>
        <p:spPr>
          <a:xfrm>
            <a:off x="6829826" y="3342289"/>
            <a:ext cx="3896467" cy="4914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200" b="0" kern="1200" cap="none" baseline="0">
                <a:solidFill>
                  <a:schemeClr val="accent6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Traffic keywords</a:t>
            </a:r>
          </a:p>
        </p:txBody>
      </p:sp>
    </p:spTree>
    <p:extLst>
      <p:ext uri="{BB962C8B-B14F-4D97-AF65-F5344CB8AC3E}">
        <p14:creationId xmlns:p14="http://schemas.microsoft.com/office/powerpoint/2010/main" val="2962130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ACDD5-DC83-470B-A59F-CCF2C9BB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6607" y="355356"/>
            <a:ext cx="7956560" cy="713818"/>
          </a:xfrm>
        </p:spPr>
        <p:txBody>
          <a:bodyPr/>
          <a:lstStyle/>
          <a:p>
            <a:pPr algn="l"/>
            <a:r>
              <a:rPr lang="en-AU" dirty="0"/>
              <a:t>Code Samples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217337-F23F-423B-A20A-9C74135AE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2123" y="1013246"/>
            <a:ext cx="3896467" cy="486898"/>
          </a:xfrm>
        </p:spPr>
        <p:txBody>
          <a:bodyPr>
            <a:normAutofit/>
          </a:bodyPr>
          <a:lstStyle/>
          <a:p>
            <a:r>
              <a:rPr lang="en-AU" dirty="0"/>
              <a:t>Stream Processing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2D1A3AE6-826D-4090-8B0D-2736761F396F}"/>
              </a:ext>
            </a:extLst>
          </p:cNvPr>
          <p:cNvSpPr txBox="1">
            <a:spLocks/>
          </p:cNvSpPr>
          <p:nvPr/>
        </p:nvSpPr>
        <p:spPr>
          <a:xfrm>
            <a:off x="6765528" y="1931115"/>
            <a:ext cx="3899798" cy="1535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F0513E6-16CE-46AC-9ACF-B2DFD9CDFC8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108130" y="4415882"/>
            <a:ext cx="5635630" cy="1988353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1E6C8CF-098F-44BB-A921-EF77F04765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238792" y="1562615"/>
            <a:ext cx="7712022" cy="2174884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72E3B3-6BCC-4579-B612-5B0D6B86A3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07289" y="3628003"/>
            <a:ext cx="3899798" cy="713818"/>
          </a:xfrm>
        </p:spPr>
        <p:txBody>
          <a:bodyPr/>
          <a:lstStyle/>
          <a:p>
            <a:r>
              <a:rPr lang="en-AU" dirty="0"/>
              <a:t>Streaming Geolocated Posts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7C32B78F-7C2F-46B3-BB3F-90A3123155D5}"/>
              </a:ext>
            </a:extLst>
          </p:cNvPr>
          <p:cNvSpPr txBox="1">
            <a:spLocks/>
          </p:cNvSpPr>
          <p:nvPr/>
        </p:nvSpPr>
        <p:spPr>
          <a:xfrm>
            <a:off x="6761515" y="3628003"/>
            <a:ext cx="4111285" cy="7138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200" b="0" kern="1200" cap="none" baseline="0">
                <a:solidFill>
                  <a:schemeClr val="accent6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Streaming Timelines / Mentions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4ECE9C3-C39C-4B26-94A5-FC0030F88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705" y="4415882"/>
            <a:ext cx="5301393" cy="198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53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ACDD5-DC83-470B-A59F-CCF2C9BB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341" y="252448"/>
            <a:ext cx="7956560" cy="1078348"/>
          </a:xfrm>
        </p:spPr>
        <p:txBody>
          <a:bodyPr/>
          <a:lstStyle/>
          <a:p>
            <a:pPr algn="l"/>
            <a:r>
              <a:rPr lang="en-AU" dirty="0"/>
              <a:t>Data Exploration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217337-F23F-423B-A20A-9C74135AE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1537" y="1886353"/>
            <a:ext cx="2365391" cy="927868"/>
          </a:xfrm>
        </p:spPr>
        <p:txBody>
          <a:bodyPr>
            <a:normAutofit lnSpcReduction="10000"/>
          </a:bodyPr>
          <a:lstStyle/>
          <a:p>
            <a:r>
              <a:rPr lang="en-AU" dirty="0"/>
              <a:t>Streaming </a:t>
            </a:r>
          </a:p>
          <a:p>
            <a:r>
              <a:rPr lang="en-AU" dirty="0"/>
              <a:t>Rates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D2AA38-9311-44CC-8E2D-9FFC02D3E8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68109" y="4999606"/>
            <a:ext cx="3899798" cy="524428"/>
          </a:xfrm>
        </p:spPr>
        <p:txBody>
          <a:bodyPr/>
          <a:lstStyle/>
          <a:p>
            <a:r>
              <a:rPr lang="en-US" dirty="0"/>
              <a:t>Streaming </a:t>
            </a:r>
          </a:p>
          <a:p>
            <a:r>
              <a:rPr lang="en-US" dirty="0"/>
              <a:t>Intervals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636750-FE43-4327-B0C2-36767CC484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584491" y="892129"/>
            <a:ext cx="6695851" cy="27873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F9B719-DDC8-4CBF-8ED9-ADDC24B5F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490" y="3714982"/>
            <a:ext cx="6411765" cy="30936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133073-7443-4966-BA11-8A287884D4A2}"/>
              </a:ext>
            </a:extLst>
          </p:cNvPr>
          <p:cNvSpPr txBox="1"/>
          <p:nvPr/>
        </p:nvSpPr>
        <p:spPr>
          <a:xfrm>
            <a:off x="5592932" y="4128117"/>
            <a:ext cx="6747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dirty="0"/>
              <a:t>UK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EE1E09-EBF2-45A1-9AF3-47DE808BAE90}"/>
              </a:ext>
            </a:extLst>
          </p:cNvPr>
          <p:cNvSpPr txBox="1"/>
          <p:nvPr/>
        </p:nvSpPr>
        <p:spPr>
          <a:xfrm>
            <a:off x="8580877" y="4134485"/>
            <a:ext cx="67470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AU" dirty="0"/>
              <a:t>WM</a:t>
            </a:r>
          </a:p>
        </p:txBody>
      </p:sp>
    </p:spTree>
    <p:extLst>
      <p:ext uri="{BB962C8B-B14F-4D97-AF65-F5344CB8AC3E}">
        <p14:creationId xmlns:p14="http://schemas.microsoft.com/office/powerpoint/2010/main" val="1703885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ACDD5-DC83-470B-A59F-CCF2C9BBE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dirty="0"/>
              <a:t>Tweet Relevance Filtration Component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217337-F23F-423B-A20A-9C74135AE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338" y="1357258"/>
            <a:ext cx="3896467" cy="455936"/>
          </a:xfrm>
        </p:spPr>
        <p:txBody>
          <a:bodyPr>
            <a:normAutofit fontScale="92500"/>
          </a:bodyPr>
          <a:lstStyle/>
          <a:p>
            <a:r>
              <a:rPr lang="en-AU" dirty="0"/>
              <a:t>Training / Testing Experiments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8A91CFA-B7D9-4FC4-B616-47D9250A72E9}"/>
              </a:ext>
            </a:extLst>
          </p:cNvPr>
          <p:cNvSpPr txBox="1">
            <a:spLocks/>
          </p:cNvSpPr>
          <p:nvPr/>
        </p:nvSpPr>
        <p:spPr>
          <a:xfrm>
            <a:off x="1202779" y="1814243"/>
            <a:ext cx="4122949" cy="206849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r>
              <a:rPr lang="en-AU" dirty="0"/>
              <a:t>Training: </a:t>
            </a:r>
            <a:r>
              <a:rPr lang="en-AU" dirty="0" err="1"/>
              <a:t>MonkeyLearn</a:t>
            </a:r>
            <a:r>
              <a:rPr lang="en-AU" dirty="0"/>
              <a:t> GUI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r>
              <a:rPr lang="en-AU" dirty="0"/>
              <a:t>Testing: </a:t>
            </a:r>
            <a:r>
              <a:rPr lang="en-AU" dirty="0" err="1"/>
              <a:t>MonkeyLearn</a:t>
            </a:r>
            <a:r>
              <a:rPr lang="en-AU" dirty="0"/>
              <a:t> API / R interface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r>
              <a:rPr lang="en-US" dirty="0"/>
              <a:t>Approach: Binary Classification 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r>
              <a:rPr lang="en-US" dirty="0"/>
              <a:t>Algorithms: Multinomial Naïve Bayes, Support Vector Machines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r>
              <a:rPr lang="en-US" dirty="0"/>
              <a:t>Scoring of on-going streamed data: Python, </a:t>
            </a:r>
            <a:r>
              <a:rPr lang="en-US" dirty="0" err="1"/>
              <a:t>Scikit</a:t>
            </a:r>
            <a:r>
              <a:rPr lang="en-US" dirty="0"/>
              <a:t>-Learn, NLTK, threading, </a:t>
            </a:r>
            <a:r>
              <a:rPr lang="en-US" dirty="0" err="1"/>
              <a:t>pymongo</a:t>
            </a:r>
            <a:endParaRPr lang="en-US" dirty="0"/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endParaRPr lang="en-AU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D90ED67C-45B9-4AFF-A832-B53FDC2BBAD7}"/>
              </a:ext>
            </a:extLst>
          </p:cNvPr>
          <p:cNvSpPr txBox="1">
            <a:spLocks/>
          </p:cNvSpPr>
          <p:nvPr/>
        </p:nvSpPr>
        <p:spPr>
          <a:xfrm>
            <a:off x="5412648" y="1357258"/>
            <a:ext cx="3896467" cy="4559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200" b="0" kern="1200" cap="none" baseline="0">
                <a:solidFill>
                  <a:schemeClr val="accent6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Evaluation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200669-6F01-4901-BCD7-0B795A7BD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451" y="1790212"/>
            <a:ext cx="3820532" cy="2155171"/>
          </a:xfrm>
          <a:prstGeom prst="rect">
            <a:avLst/>
          </a:prstGeom>
        </p:spPr>
      </p:pic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3282C516-0D58-4DB0-9C7C-7CE8A74EBEAE}"/>
              </a:ext>
            </a:extLst>
          </p:cNvPr>
          <p:cNvSpPr txBox="1">
            <a:spLocks/>
          </p:cNvSpPr>
          <p:nvPr/>
        </p:nvSpPr>
        <p:spPr>
          <a:xfrm>
            <a:off x="1015014" y="4039337"/>
            <a:ext cx="1053482" cy="7961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200" b="0" kern="1200" cap="none" baseline="0">
                <a:solidFill>
                  <a:schemeClr val="accent6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Word </a:t>
            </a:r>
          </a:p>
          <a:p>
            <a:r>
              <a:rPr lang="en-AU" dirty="0"/>
              <a:t>Cloud</a:t>
            </a:r>
          </a:p>
        </p:txBody>
      </p:sp>
      <p:pic>
        <p:nvPicPr>
          <p:cNvPr id="17" name="Content Placeholder 14">
            <a:extLst>
              <a:ext uri="{FF2B5EF4-FFF2-40B4-BE49-F238E27FC236}">
                <a16:creationId xmlns:a16="http://schemas.microsoft.com/office/drawing/2014/main" id="{8D4D60A6-A0FF-4984-A3BC-84AB9066A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537" y="4039337"/>
            <a:ext cx="2999217" cy="2818663"/>
          </a:xfrm>
          <a:prstGeom prst="rect">
            <a:avLst/>
          </a:prstGeom>
        </p:spPr>
      </p:pic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D4A82A4F-40ED-48AA-A633-54C86C422FE3}"/>
              </a:ext>
            </a:extLst>
          </p:cNvPr>
          <p:cNvSpPr txBox="1">
            <a:spLocks/>
          </p:cNvSpPr>
          <p:nvPr/>
        </p:nvSpPr>
        <p:spPr>
          <a:xfrm>
            <a:off x="4926074" y="3862989"/>
            <a:ext cx="3896467" cy="4559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200" b="0" kern="1200" cap="none" baseline="0">
                <a:solidFill>
                  <a:schemeClr val="accent6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Scoring of Testing Data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2CA97E5-7778-4362-A310-CC2A41A6B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9134" y="1790212"/>
            <a:ext cx="2766840" cy="4852398"/>
          </a:xfrm>
          <a:prstGeom prst="rect">
            <a:avLst/>
          </a:prstGeom>
        </p:spPr>
      </p:pic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FE7AE239-92EF-42E8-99DD-EAA7185027F3}"/>
              </a:ext>
            </a:extLst>
          </p:cNvPr>
          <p:cNvSpPr txBox="1">
            <a:spLocks/>
          </p:cNvSpPr>
          <p:nvPr/>
        </p:nvSpPr>
        <p:spPr>
          <a:xfrm>
            <a:off x="9305372" y="1312166"/>
            <a:ext cx="2093556" cy="4559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200" b="0" kern="1200" cap="none" baseline="0">
                <a:solidFill>
                  <a:schemeClr val="accent6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Prediction Sample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DBA5095-B8A0-4BC3-981D-C224EEBF6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6693" y="4318925"/>
            <a:ext cx="4311290" cy="253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278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56EEE40D-DE88-447A-A0E2-83227673B426}"/>
              </a:ext>
            </a:extLst>
          </p:cNvPr>
          <p:cNvSpPr txBox="1">
            <a:spLocks/>
          </p:cNvSpPr>
          <p:nvPr/>
        </p:nvSpPr>
        <p:spPr>
          <a:xfrm>
            <a:off x="5659574" y="1208412"/>
            <a:ext cx="4122949" cy="829287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r>
              <a:rPr lang="en-AU" dirty="0"/>
              <a:t>Tools: </a:t>
            </a:r>
            <a:r>
              <a:rPr lang="en-AU" dirty="0" err="1"/>
              <a:t>Scikit</a:t>
            </a:r>
            <a:r>
              <a:rPr lang="en-AU" dirty="0"/>
              <a:t>-Learn, </a:t>
            </a:r>
            <a:r>
              <a:rPr lang="en-AU" dirty="0" err="1"/>
              <a:t>TextBlob</a:t>
            </a:r>
            <a:endParaRPr lang="en-AU" dirty="0"/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r>
              <a:rPr lang="en-AU" dirty="0"/>
              <a:t>Classifiers: MNB, SVM, ANN, DT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6ACDD5-DC83-470B-A59F-CCF2C9BB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0595" y="206038"/>
            <a:ext cx="7956560" cy="539174"/>
          </a:xfrm>
        </p:spPr>
        <p:txBody>
          <a:bodyPr>
            <a:normAutofit/>
          </a:bodyPr>
          <a:lstStyle/>
          <a:p>
            <a:pPr algn="l"/>
            <a:r>
              <a:rPr lang="en-AU" sz="3200" dirty="0"/>
              <a:t>Tweet Sentiment Classification Component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217337-F23F-423B-A20A-9C74135AE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4157" y="709137"/>
            <a:ext cx="3896467" cy="455936"/>
          </a:xfrm>
        </p:spPr>
        <p:txBody>
          <a:bodyPr>
            <a:normAutofit fontScale="77500" lnSpcReduction="20000"/>
          </a:bodyPr>
          <a:lstStyle/>
          <a:p>
            <a:r>
              <a:rPr lang="en-AU" dirty="0"/>
              <a:t>Sentiment Scoring of Training Data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8A91CFA-B7D9-4FC4-B616-47D9250A72E9}"/>
              </a:ext>
            </a:extLst>
          </p:cNvPr>
          <p:cNvSpPr txBox="1">
            <a:spLocks/>
          </p:cNvSpPr>
          <p:nvPr/>
        </p:nvSpPr>
        <p:spPr>
          <a:xfrm>
            <a:off x="1384660" y="1208412"/>
            <a:ext cx="4122949" cy="92222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r>
              <a:rPr lang="en-AU" dirty="0"/>
              <a:t>Processing Tool: RapidMiner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r>
              <a:rPr lang="en-US" dirty="0"/>
              <a:t>Lexicon: </a:t>
            </a:r>
            <a:r>
              <a:rPr lang="en-US" dirty="0" err="1"/>
              <a:t>SentiWordNet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4F14D7-960E-4EB4-8C2B-BDB2F5CC9A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51" y="2037699"/>
            <a:ext cx="5491458" cy="2117051"/>
          </a:xfrm>
          <a:prstGeom prst="rect">
            <a:avLst/>
          </a:prstGeom>
        </p:spPr>
      </p:pic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25CFF6E5-E326-4140-ABC7-0DA03B8ED4F9}"/>
              </a:ext>
            </a:extLst>
          </p:cNvPr>
          <p:cNvSpPr txBox="1">
            <a:spLocks/>
          </p:cNvSpPr>
          <p:nvPr/>
        </p:nvSpPr>
        <p:spPr>
          <a:xfrm>
            <a:off x="5655076" y="707551"/>
            <a:ext cx="3896467" cy="4559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200" b="0" kern="1200" cap="none" baseline="0">
                <a:solidFill>
                  <a:schemeClr val="accent6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Training / Testing Experiments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06383E32-68DA-4008-BB3B-B277EC87A6C3}"/>
              </a:ext>
            </a:extLst>
          </p:cNvPr>
          <p:cNvSpPr txBox="1">
            <a:spLocks/>
          </p:cNvSpPr>
          <p:nvPr/>
        </p:nvSpPr>
        <p:spPr>
          <a:xfrm>
            <a:off x="1384660" y="4154750"/>
            <a:ext cx="2093556" cy="4559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200" b="0" kern="1200" cap="none" baseline="0">
                <a:solidFill>
                  <a:schemeClr val="accent6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Prediction Sample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E270DA-3E6C-4A46-B6B1-F06040245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263" y="4666523"/>
            <a:ext cx="9556308" cy="19661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69FE08-1BAC-4162-89A1-1FCC430B3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076" y="2037699"/>
            <a:ext cx="6516457" cy="211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556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ACDD5-DC83-470B-A59F-CCF2C9BB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341" y="252448"/>
            <a:ext cx="7956560" cy="1078348"/>
          </a:xfrm>
        </p:spPr>
        <p:txBody>
          <a:bodyPr/>
          <a:lstStyle/>
          <a:p>
            <a:pPr algn="l"/>
            <a:r>
              <a:rPr lang="en-AU" dirty="0"/>
              <a:t>Data Exploration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217337-F23F-423B-A20A-9C74135AE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5308" y="1699392"/>
            <a:ext cx="2365391" cy="927868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Correlation of TFIDF weights &amp; Sentiment Scores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D2AA38-9311-44CC-8E2D-9FFC02D3E8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75308" y="4230741"/>
            <a:ext cx="2611433" cy="1078348"/>
          </a:xfrm>
        </p:spPr>
        <p:txBody>
          <a:bodyPr/>
          <a:lstStyle/>
          <a:p>
            <a:r>
              <a:rPr lang="en-US" dirty="0"/>
              <a:t>Sentiment Score Medians across Traffic Concepts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D9E85F-E587-467D-A215-F3458E37A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935" y="859953"/>
            <a:ext cx="1949142" cy="29396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D9D6F4-9281-4D29-90AC-BD9B4CD86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358" y="859953"/>
            <a:ext cx="1703850" cy="29396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7C9D6AD-998F-419B-BDAB-A590D76AC23A}"/>
              </a:ext>
            </a:extLst>
          </p:cNvPr>
          <p:cNvSpPr/>
          <p:nvPr/>
        </p:nvSpPr>
        <p:spPr>
          <a:xfrm>
            <a:off x="4068311" y="859953"/>
            <a:ext cx="1467572" cy="36933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</a:pPr>
            <a:r>
              <a:rPr lang="en-GB" b="1" cap="all" dirty="0">
                <a:solidFill>
                  <a:schemeClr val="bg1"/>
                </a:solidFill>
              </a:rPr>
              <a:t>Term: Cleared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F7DBCE-A28B-4317-A5D0-F211E45E37C3}"/>
              </a:ext>
            </a:extLst>
          </p:cNvPr>
          <p:cNvSpPr/>
          <p:nvPr/>
        </p:nvSpPr>
        <p:spPr>
          <a:xfrm>
            <a:off x="5859722" y="859953"/>
            <a:ext cx="1703850" cy="36933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</a:pPr>
            <a:r>
              <a:rPr lang="en-GB" b="1" cap="all" dirty="0">
                <a:solidFill>
                  <a:schemeClr val="bg1"/>
                </a:solidFill>
              </a:rPr>
              <a:t>Term: ROADWORKS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1A59DED-8F02-4858-BD2A-BB20A46343D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597489" y="859953"/>
            <a:ext cx="2978150" cy="29396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0D513D6-B388-40DC-87B1-04B895DF0DDD}"/>
              </a:ext>
            </a:extLst>
          </p:cNvPr>
          <p:cNvSpPr/>
          <p:nvPr/>
        </p:nvSpPr>
        <p:spPr>
          <a:xfrm>
            <a:off x="8848415" y="961096"/>
            <a:ext cx="1703850" cy="369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</a:pPr>
            <a:r>
              <a:rPr lang="en-GB" sz="1100" b="1" cap="all" dirty="0">
                <a:solidFill>
                  <a:schemeClr val="bg1"/>
                </a:solidFill>
              </a:rPr>
              <a:t>Term: ACCIDENT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9193A0B-9FA1-4ACB-8E2B-592F6C4F2A0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691935" y="3900786"/>
            <a:ext cx="6860330" cy="284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761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ACDD5-DC83-470B-A59F-CCF2C9BB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5204" y="237647"/>
            <a:ext cx="7956560" cy="632365"/>
          </a:xfrm>
        </p:spPr>
        <p:txBody>
          <a:bodyPr/>
          <a:lstStyle/>
          <a:p>
            <a:pPr algn="l"/>
            <a:r>
              <a:rPr lang="en-AU" dirty="0"/>
              <a:t>Timeline Exploration R Shiny App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217337-F23F-423B-A20A-9C74135AE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03434" y="798987"/>
            <a:ext cx="3896467" cy="411547"/>
          </a:xfrm>
        </p:spPr>
        <p:txBody>
          <a:bodyPr>
            <a:normAutofit lnSpcReduction="10000"/>
          </a:bodyPr>
          <a:lstStyle/>
          <a:p>
            <a:r>
              <a:rPr lang="en-AU" dirty="0"/>
              <a:t>Implementation Specs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76D5D2-094C-4F58-97E7-D29CD0706B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76952" y="1313893"/>
            <a:ext cx="4122949" cy="1606860"/>
          </a:xfrm>
          <a:solidFill>
            <a:schemeClr val="accent3">
              <a:lumMod val="75000"/>
            </a:schemeClr>
          </a:solidFill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r>
              <a:rPr lang="en-AU" dirty="0"/>
              <a:t>Language: R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r>
              <a:rPr lang="en-AU" dirty="0"/>
              <a:t>Main Libraries: shiny, </a:t>
            </a:r>
            <a:r>
              <a:rPr lang="en-AU" dirty="0" err="1"/>
              <a:t>rmongodb</a:t>
            </a:r>
            <a:r>
              <a:rPr lang="en-AU" dirty="0"/>
              <a:t>, ggplot2 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r>
              <a:rPr lang="en-AU" dirty="0"/>
              <a:t>Datastore: </a:t>
            </a:r>
            <a:r>
              <a:rPr lang="en-AU" dirty="0" err="1"/>
              <a:t>MongoD</a:t>
            </a:r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D2AA38-9311-44CC-8E2D-9FFC02D3E8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798987"/>
            <a:ext cx="3899798" cy="411548"/>
          </a:xfrm>
        </p:spPr>
        <p:txBody>
          <a:bodyPr/>
          <a:lstStyle/>
          <a:p>
            <a:r>
              <a:rPr lang="en-AU" dirty="0"/>
              <a:t>Scripts Overview 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C4C4CB9-C93E-46A1-95D2-EC2AA75CA69B}"/>
              </a:ext>
            </a:extLst>
          </p:cNvPr>
          <p:cNvSpPr txBox="1">
            <a:spLocks/>
          </p:cNvSpPr>
          <p:nvPr/>
        </p:nvSpPr>
        <p:spPr>
          <a:xfrm>
            <a:off x="6096000" y="1246043"/>
            <a:ext cx="5122416" cy="3209466"/>
          </a:xfrm>
          <a:prstGeom prst="rect">
            <a:avLst/>
          </a:prstGeom>
          <a:solidFill>
            <a:srgbClr val="E87D37">
              <a:lumMod val="20000"/>
              <a:lumOff val="80000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GB" sz="1600" b="1" dirty="0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app: </a:t>
            </a:r>
            <a:r>
              <a:rPr lang="en-GB" sz="1600" dirty="0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Main Application GUI Interface</a:t>
            </a:r>
            <a:endParaRPr kumimoji="0" lang="en-GB" sz="160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75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lvl="0">
              <a:buClr>
                <a:srgbClr val="C00000"/>
              </a:buClr>
            </a:pPr>
            <a:r>
              <a:rPr lang="en-GB" sz="1600" b="1" dirty="0" err="1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HighwayAggregationsMongo</a:t>
            </a:r>
            <a:r>
              <a:rPr lang="en-GB" sz="1600" b="1" dirty="0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: </a:t>
            </a:r>
            <a:r>
              <a:rPr lang="en-US" sz="1600" dirty="0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hourly counts of given UK road name mentions on Twitter</a:t>
            </a:r>
          </a:p>
          <a:p>
            <a:pPr>
              <a:buClr>
                <a:srgbClr val="C00000"/>
              </a:buClr>
            </a:pPr>
            <a:r>
              <a:rPr lang="en-GB" sz="1600" b="1" dirty="0" err="1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TrafficAggregationsMongo</a:t>
            </a:r>
            <a:r>
              <a:rPr lang="en-GB" sz="1600" b="1" dirty="0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: </a:t>
            </a:r>
            <a:r>
              <a:rPr lang="en-US" sz="1600" dirty="0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hourly counts of given Traffic concept mentions on Twitter</a:t>
            </a:r>
            <a:endParaRPr lang="en-GB" sz="1600" dirty="0">
              <a:solidFill>
                <a:srgbClr val="146194">
                  <a:lumMod val="75000"/>
                </a:srgbClr>
              </a:solidFill>
              <a:latin typeface="Century Gothic" panose="020B0502020202020204"/>
            </a:endParaRPr>
          </a:p>
          <a:p>
            <a:pPr>
              <a:buClr>
                <a:srgbClr val="C00000"/>
              </a:buClr>
            </a:pPr>
            <a:r>
              <a:rPr lang="en-GB" sz="1600" b="1" dirty="0" err="1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HighwayAggregationsOneConceptMongo</a:t>
            </a:r>
            <a:r>
              <a:rPr lang="en-GB" sz="1600" b="1" dirty="0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: </a:t>
            </a:r>
            <a:r>
              <a:rPr lang="en-US" sz="1600" dirty="0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hourly counts of given UK road name mentions with one traffic concept mention on Twitter</a:t>
            </a:r>
            <a:endParaRPr lang="en-GB" sz="1600" dirty="0">
              <a:solidFill>
                <a:srgbClr val="146194">
                  <a:lumMod val="75000"/>
                </a:srgbClr>
              </a:solidFill>
              <a:latin typeface="Century Gothic" panose="020B0502020202020204"/>
            </a:endParaRPr>
          </a:p>
          <a:p>
            <a:pPr>
              <a:buClr>
                <a:srgbClr val="C00000"/>
              </a:buClr>
            </a:pPr>
            <a:r>
              <a:rPr lang="en-GB" sz="1600" b="1" dirty="0" err="1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TrafficAggregationsOneRoadMongo</a:t>
            </a:r>
            <a:r>
              <a:rPr lang="en-GB" sz="1600" b="1" dirty="0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: </a:t>
            </a:r>
            <a:r>
              <a:rPr lang="en-US" sz="1600" dirty="0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hourly counts of given UK Traffic concept mentions with one road mention on Twitter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75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lvl="0">
              <a:buClr>
                <a:srgbClr val="C00000"/>
              </a:buClr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75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2FD8EC-E925-410E-9861-5D76324833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307" y="3423609"/>
            <a:ext cx="5943600" cy="2984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F2F8B8-87EE-423D-8D4C-F5A3ECA0FBC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4516362"/>
            <a:ext cx="2903220" cy="1915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340580-1FC7-4EAB-86EB-1C41E8455BE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101313" y="4516362"/>
            <a:ext cx="2849880" cy="18891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B1F775-CEEB-4850-955D-9CE71F145D00}"/>
              </a:ext>
            </a:extLst>
          </p:cNvPr>
          <p:cNvSpPr/>
          <p:nvPr/>
        </p:nvSpPr>
        <p:spPr>
          <a:xfrm>
            <a:off x="7306322" y="5874347"/>
            <a:ext cx="1692898" cy="36933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</a:pPr>
            <a:r>
              <a:rPr lang="en-GB" b="1" cap="all" dirty="0">
                <a:solidFill>
                  <a:schemeClr val="bg1"/>
                </a:solidFill>
              </a:rPr>
              <a:t>CONSEPT: ACCIDENT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411C29-797D-435C-B7EC-AA4BDD07CB4F}"/>
              </a:ext>
            </a:extLst>
          </p:cNvPr>
          <p:cNvSpPr/>
          <p:nvPr/>
        </p:nvSpPr>
        <p:spPr>
          <a:xfrm>
            <a:off x="10421764" y="5874347"/>
            <a:ext cx="1529429" cy="369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</a:pPr>
            <a:r>
              <a:rPr lang="en-GB" sz="1100" b="1" cap="all" dirty="0">
                <a:solidFill>
                  <a:schemeClr val="bg1"/>
                </a:solidFill>
              </a:rPr>
              <a:t>CONSEPT: DELAY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36A436A2-40CD-4BFA-B8C8-FF6F679123AD}"/>
              </a:ext>
            </a:extLst>
          </p:cNvPr>
          <p:cNvSpPr txBox="1">
            <a:spLocks/>
          </p:cNvSpPr>
          <p:nvPr/>
        </p:nvSpPr>
        <p:spPr>
          <a:xfrm>
            <a:off x="1073873" y="2966407"/>
            <a:ext cx="3896467" cy="41154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200" b="0" kern="1200" cap="none" baseline="0">
                <a:solidFill>
                  <a:schemeClr val="accent6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App GUI Interface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67585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ACDD5-DC83-470B-A59F-CCF2C9BB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5204" y="237647"/>
            <a:ext cx="8597914" cy="632365"/>
          </a:xfrm>
        </p:spPr>
        <p:txBody>
          <a:bodyPr>
            <a:noAutofit/>
          </a:bodyPr>
          <a:lstStyle/>
          <a:p>
            <a:pPr algn="l"/>
            <a:r>
              <a:rPr lang="en-AU" sz="3000" dirty="0"/>
              <a:t>Linear Regression for Forecasting Flow &amp; Speed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217337-F23F-423B-A20A-9C74135AE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8882" y="777641"/>
            <a:ext cx="3896467" cy="411547"/>
          </a:xfrm>
        </p:spPr>
        <p:txBody>
          <a:bodyPr>
            <a:normAutofit lnSpcReduction="10000"/>
          </a:bodyPr>
          <a:lstStyle/>
          <a:p>
            <a:r>
              <a:rPr lang="en-AU" dirty="0"/>
              <a:t>Experiment Specs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76D5D2-094C-4F58-97E7-D29CD0706B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0574" y="1331645"/>
            <a:ext cx="4591236" cy="1979725"/>
          </a:xfrm>
          <a:solidFill>
            <a:schemeClr val="accent3">
              <a:lumMod val="75000"/>
            </a:schemeClr>
          </a:solidFill>
        </p:spPr>
        <p:txBody>
          <a:bodyPr>
            <a:normAutofit fontScale="77500" lnSpcReduction="20000"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r>
              <a:rPr lang="en-AU" dirty="0"/>
              <a:t>Language: R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r>
              <a:rPr lang="en-AU" dirty="0"/>
              <a:t>Main Libraries: </a:t>
            </a:r>
            <a:r>
              <a:rPr lang="en-AU" dirty="0" err="1"/>
              <a:t>xts</a:t>
            </a:r>
            <a:r>
              <a:rPr lang="en-AU" dirty="0"/>
              <a:t>, </a:t>
            </a:r>
            <a:r>
              <a:rPr lang="en-AU" dirty="0" err="1"/>
              <a:t>tseries</a:t>
            </a:r>
            <a:r>
              <a:rPr lang="en-AU" dirty="0"/>
              <a:t>, </a:t>
            </a:r>
            <a:r>
              <a:rPr lang="en-AU" dirty="0" err="1"/>
              <a:t>rmongodb</a:t>
            </a:r>
            <a:r>
              <a:rPr lang="en-AU" dirty="0"/>
              <a:t>, ggplot2 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r>
              <a:rPr lang="en-AU" dirty="0"/>
              <a:t>1</a:t>
            </a:r>
            <a:r>
              <a:rPr lang="en-AU" baseline="30000" dirty="0"/>
              <a:t>st</a:t>
            </a:r>
            <a:r>
              <a:rPr lang="en-AU" dirty="0"/>
              <a:t> time-series: hourly aggregates of average  flow / average speed sensor  values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r>
              <a:rPr lang="en-AU" dirty="0"/>
              <a:t>2</a:t>
            </a:r>
            <a:r>
              <a:rPr lang="en-AU" baseline="30000" dirty="0"/>
              <a:t>nd</a:t>
            </a:r>
            <a:r>
              <a:rPr lang="en-AU" dirty="0"/>
              <a:t> time-series: hourly aggregates of road / traffic concept mentions on Twitter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D2AA38-9311-44CC-8E2D-9FFC02D3E8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5999" y="798987"/>
            <a:ext cx="4637103" cy="411548"/>
          </a:xfrm>
        </p:spPr>
        <p:txBody>
          <a:bodyPr/>
          <a:lstStyle/>
          <a:p>
            <a:r>
              <a:rPr lang="en-AU" dirty="0"/>
              <a:t>Hourly aggregates code example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2E4C62-80A2-49C5-AC67-60F46C7F6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878" y="1331645"/>
            <a:ext cx="6497122" cy="1979725"/>
          </a:xfrm>
          <a:prstGeom prst="rect">
            <a:avLst/>
          </a:prstGeom>
        </p:spPr>
      </p:pic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813AF7E-F0FE-44DC-B8E4-05A978BB282B}"/>
              </a:ext>
            </a:extLst>
          </p:cNvPr>
          <p:cNvSpPr txBox="1">
            <a:spLocks/>
          </p:cNvSpPr>
          <p:nvPr/>
        </p:nvSpPr>
        <p:spPr>
          <a:xfrm>
            <a:off x="1010573" y="3424773"/>
            <a:ext cx="4813177" cy="4115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200" b="0" kern="1200" cap="none" baseline="0">
                <a:solidFill>
                  <a:schemeClr val="accent6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Cross-correlation code example 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F35093C-B438-4C35-B183-F6DB16F79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263" y="3949724"/>
            <a:ext cx="5319221" cy="2011854"/>
          </a:xfrm>
          <a:prstGeom prst="rect">
            <a:avLst/>
          </a:prstGeom>
        </p:spPr>
      </p:pic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A38851A-A98E-461C-B4CC-22A1C699CF17}"/>
              </a:ext>
            </a:extLst>
          </p:cNvPr>
          <p:cNvSpPr txBox="1">
            <a:spLocks/>
          </p:cNvSpPr>
          <p:nvPr/>
        </p:nvSpPr>
        <p:spPr>
          <a:xfrm>
            <a:off x="6443483" y="3432480"/>
            <a:ext cx="4737943" cy="4115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200" b="0" kern="1200" cap="none" baseline="0">
                <a:solidFill>
                  <a:schemeClr val="accent6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Linear regression code example 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E52B411-E542-41BC-8CD6-3AB3F29F3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334" y="3949724"/>
            <a:ext cx="5710666" cy="201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39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ACDD5-DC83-470B-A59F-CCF2C9BB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112" y="131115"/>
            <a:ext cx="7956560" cy="632365"/>
          </a:xfrm>
        </p:spPr>
        <p:txBody>
          <a:bodyPr/>
          <a:lstStyle/>
          <a:p>
            <a:pPr algn="l"/>
            <a:r>
              <a:rPr lang="en-AU" dirty="0"/>
              <a:t>Evaluation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217337-F23F-423B-A20A-9C74135AE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3835" y="611913"/>
            <a:ext cx="4640117" cy="524427"/>
          </a:xfrm>
        </p:spPr>
        <p:txBody>
          <a:bodyPr>
            <a:normAutofit fontScale="77500" lnSpcReduction="20000"/>
          </a:bodyPr>
          <a:lstStyle/>
          <a:p>
            <a:r>
              <a:rPr lang="en-AU" dirty="0"/>
              <a:t>Influence of Twitter road mentions on forecasting traffic average flows &amp; speeds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D149F6A-ACFB-4014-8E61-FE542FF03088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91" y="1127461"/>
            <a:ext cx="5371061" cy="324035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D1E82F3F-161D-4170-935E-FBFDBAD8AA08}"/>
              </a:ext>
            </a:extLst>
          </p:cNvPr>
          <p:cNvSpPr txBox="1">
            <a:spLocks/>
          </p:cNvSpPr>
          <p:nvPr/>
        </p:nvSpPr>
        <p:spPr>
          <a:xfrm>
            <a:off x="1023835" y="4958499"/>
            <a:ext cx="1797783" cy="8563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200" b="0" kern="1200" cap="none" baseline="0">
                <a:solidFill>
                  <a:schemeClr val="accent6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Summary of Experiments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DB555084-04ED-4DCC-B923-61B88EE6FF5E}"/>
              </a:ext>
            </a:extLst>
          </p:cNvPr>
          <p:cNvSpPr txBox="1">
            <a:spLocks/>
          </p:cNvSpPr>
          <p:nvPr/>
        </p:nvSpPr>
        <p:spPr>
          <a:xfrm>
            <a:off x="5921336" y="612557"/>
            <a:ext cx="4166557" cy="5244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200" b="0" kern="1200" cap="none" baseline="0">
                <a:solidFill>
                  <a:schemeClr val="accent6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Regression of {Accident, Congestion, Delay} mentions and average speeds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2B9D8D-1C19-40FD-816A-D3ABCAD737C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83791" y="1127461"/>
            <a:ext cx="4387673" cy="32403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7657B5-917B-4CD6-88CA-C50901918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492" y="4662052"/>
            <a:ext cx="7824152" cy="167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90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38C69-EA89-43F7-9C2F-ED19A22C2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/>
          <a:lstStyle/>
          <a:p>
            <a:pPr algn="l" rtl="1"/>
            <a:r>
              <a:rPr lang="en-AU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FB6D2-6DC9-4E42-B6C8-1C2183B6F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9211" y="1507795"/>
            <a:ext cx="7958332" cy="4706573"/>
          </a:xfrm>
        </p:spPr>
        <p:txBody>
          <a:bodyPr>
            <a:normAutofit lnSpcReduction="10000"/>
          </a:bodyPr>
          <a:lstStyle/>
          <a:p>
            <a:pPr algn="l"/>
            <a:r>
              <a:rPr lang="en-AU" dirty="0"/>
              <a:t>OPTIMUM: Overview, Objective &amp; Task</a:t>
            </a:r>
          </a:p>
          <a:p>
            <a:pPr algn="l"/>
            <a:r>
              <a:rPr lang="en-AU" dirty="0"/>
              <a:t>Solution: Social Media – Aided Traffic Forecasting Engine</a:t>
            </a:r>
          </a:p>
          <a:p>
            <a:pPr algn="l"/>
            <a:r>
              <a:rPr lang="en-AU" dirty="0"/>
              <a:t>Solution Components:</a:t>
            </a:r>
          </a:p>
          <a:p>
            <a:pPr lvl="1"/>
            <a:r>
              <a:rPr lang="en-AU" dirty="0"/>
              <a:t>Data Streaming Adaptors</a:t>
            </a:r>
          </a:p>
          <a:p>
            <a:pPr lvl="2"/>
            <a:r>
              <a:rPr lang="en-AU" dirty="0"/>
              <a:t>Traffic Flow and Average Speed data streams</a:t>
            </a:r>
          </a:p>
          <a:p>
            <a:pPr lvl="2"/>
            <a:r>
              <a:rPr lang="en-AU" dirty="0"/>
              <a:t>Twitter data streams</a:t>
            </a:r>
          </a:p>
          <a:p>
            <a:pPr lvl="1"/>
            <a:r>
              <a:rPr lang="en-AU" dirty="0"/>
              <a:t>Tweet Relevance Filtration Component</a:t>
            </a:r>
          </a:p>
          <a:p>
            <a:pPr lvl="1"/>
            <a:r>
              <a:rPr lang="en-AU" dirty="0"/>
              <a:t>Sentiment Classification Component</a:t>
            </a:r>
          </a:p>
          <a:p>
            <a:pPr lvl="1"/>
            <a:r>
              <a:rPr lang="en-AU" dirty="0"/>
              <a:t>Timeline Exploration App</a:t>
            </a:r>
          </a:p>
          <a:p>
            <a:pPr lvl="1"/>
            <a:r>
              <a:rPr lang="en-AU" dirty="0"/>
              <a:t>Forecasting Flow &amp; Speed with Linear Regression Experiments </a:t>
            </a:r>
          </a:p>
        </p:txBody>
      </p:sp>
    </p:spTree>
    <p:extLst>
      <p:ext uri="{BB962C8B-B14F-4D97-AF65-F5344CB8AC3E}">
        <p14:creationId xmlns:p14="http://schemas.microsoft.com/office/powerpoint/2010/main" val="2367385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38C69-EA89-43F7-9C2F-ED19A22C2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/>
          <a:lstStyle/>
          <a:p>
            <a:pPr algn="l" rtl="1"/>
            <a:r>
              <a:rPr lang="en-AU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FB6D2-6DC9-4E42-B6C8-1C2183B6F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9211" y="1507795"/>
            <a:ext cx="7958332" cy="4706573"/>
          </a:xfrm>
        </p:spPr>
        <p:txBody>
          <a:bodyPr>
            <a:normAutofit/>
          </a:bodyPr>
          <a:lstStyle/>
          <a:p>
            <a:r>
              <a:rPr lang="en-US" dirty="0"/>
              <a:t>Twitter-derived features as predicting variables to traffic forecasting models have contributed to an increase in the R-squared values from the values obtained by sensor-only models</a:t>
            </a:r>
          </a:p>
          <a:p>
            <a:r>
              <a:rPr lang="en-US" dirty="0"/>
              <a:t>Forecasting improvement ratios are relatively similar to those reported in similar literature studies</a:t>
            </a:r>
            <a:endParaRPr lang="en-AU" dirty="0"/>
          </a:p>
          <a:p>
            <a:r>
              <a:rPr lang="en-US" dirty="0"/>
              <a:t>Significant improvements are achieved mostly when:</a:t>
            </a:r>
          </a:p>
          <a:p>
            <a:pPr lvl="1"/>
            <a:r>
              <a:rPr lang="en-US" dirty="0"/>
              <a:t>the measurement type is the average speeds of the vehicles rather than the vehicle average flows</a:t>
            </a:r>
            <a:r>
              <a:rPr lang="en-AU" dirty="0"/>
              <a:t> </a:t>
            </a:r>
          </a:p>
          <a:p>
            <a:pPr lvl="1"/>
            <a:r>
              <a:rPr lang="en-US" dirty="0"/>
              <a:t>using road mentions, rather than traffic concept mentions, as Twitter-derived features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0232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ACDD5-DC83-470B-A59F-CCF2C9BB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614" y="1092142"/>
            <a:ext cx="5788241" cy="701148"/>
          </a:xfrm>
        </p:spPr>
        <p:txBody>
          <a:bodyPr/>
          <a:lstStyle/>
          <a:p>
            <a:pPr algn="l"/>
            <a:r>
              <a:rPr lang="en-AU" dirty="0"/>
              <a:t>OPTIMUM: Overview &amp;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11874-B09E-4657-8E9B-E6C285B66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86" y="1430086"/>
            <a:ext cx="6334890" cy="5130512"/>
          </a:xfrm>
        </p:spPr>
        <p:txBody>
          <a:bodyPr/>
          <a:lstStyle/>
          <a:p>
            <a:r>
              <a:rPr lang="en-AU" dirty="0"/>
              <a:t>EU-Funded Project</a:t>
            </a:r>
          </a:p>
          <a:p>
            <a:r>
              <a:rPr lang="en-AU" dirty="0"/>
              <a:t>18 Partners, 8 EU countries</a:t>
            </a:r>
          </a:p>
          <a:p>
            <a:r>
              <a:rPr lang="en-AU" dirty="0"/>
              <a:t>Objectives</a:t>
            </a:r>
          </a:p>
          <a:p>
            <a:pPr lvl="1"/>
            <a:r>
              <a:rPr lang="en-AU" dirty="0"/>
              <a:t>Bring proactive mobility to modern transport systems</a:t>
            </a:r>
          </a:p>
          <a:p>
            <a:pPr lvl="1"/>
            <a:r>
              <a:rPr lang="en-AU" dirty="0"/>
              <a:t>Improve transit, freight transportation, traffic connectivity across Europe  </a:t>
            </a:r>
          </a:p>
          <a:p>
            <a:r>
              <a:rPr lang="en-AU" dirty="0"/>
              <a:t>UK Partners: </a:t>
            </a:r>
            <a:r>
              <a:rPr lang="en-AU" dirty="0" err="1"/>
              <a:t>UoW</a:t>
            </a:r>
            <a:r>
              <a:rPr lang="en-AU" dirty="0"/>
              <a:t> &amp; BCC</a:t>
            </a:r>
          </a:p>
          <a:p>
            <a:r>
              <a:rPr lang="en-AU" dirty="0"/>
              <a:t>My task: Research traffic forecasting improvement via mining social media data sources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FE81F6D9-4EAF-4FBF-8CCE-CFD0F78D15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248"/>
          <a:stretch/>
        </p:blipFill>
        <p:spPr>
          <a:xfrm>
            <a:off x="7501576" y="0"/>
            <a:ext cx="3904672" cy="48929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D75411-9508-486A-926B-3AC473CD3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666" y="4939311"/>
            <a:ext cx="3032054" cy="6367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8669CF-F46D-41F3-A2BA-A097CED8E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653" y="5691478"/>
            <a:ext cx="1928080" cy="1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47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ACDD5-DC83-470B-A59F-CCF2C9BB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2583" y="808056"/>
            <a:ext cx="9421021" cy="1077229"/>
          </a:xfrm>
        </p:spPr>
        <p:txBody>
          <a:bodyPr>
            <a:normAutofit/>
          </a:bodyPr>
          <a:lstStyle/>
          <a:p>
            <a:pPr algn="l"/>
            <a:r>
              <a:rPr lang="en-AU" sz="3300" dirty="0"/>
              <a:t>Solution: SM – Aided Traffic Forecasting Engine 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B864E36E-380C-44CD-BB95-4F67109A62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545"/>
          <a:stretch/>
        </p:blipFill>
        <p:spPr>
          <a:xfrm>
            <a:off x="1510655" y="2400390"/>
            <a:ext cx="9421021" cy="4284495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217337-F23F-423B-A20A-9C74135AEA37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510655" y="1885285"/>
            <a:ext cx="3895725" cy="714375"/>
          </a:xfrm>
        </p:spPr>
        <p:txBody>
          <a:bodyPr/>
          <a:lstStyle/>
          <a:p>
            <a:r>
              <a:rPr lang="en-AU" dirty="0"/>
              <a:t>Generic Framework</a:t>
            </a:r>
          </a:p>
        </p:txBody>
      </p:sp>
    </p:spTree>
    <p:extLst>
      <p:ext uri="{BB962C8B-B14F-4D97-AF65-F5344CB8AC3E}">
        <p14:creationId xmlns:p14="http://schemas.microsoft.com/office/powerpoint/2010/main" val="2845901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ACDD5-DC83-470B-A59F-CCF2C9BBE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Sensor Data Streaming and Processing Component</a:t>
            </a:r>
            <a:r>
              <a:rPr lang="en-AU" dirty="0"/>
              <a:t>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C07E56A-17C4-4908-B7CF-38236267A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8429" y="2379216"/>
            <a:ext cx="9181948" cy="4270159"/>
          </a:xfrm>
        </p:spPr>
      </p:pic>
    </p:spTree>
    <p:extLst>
      <p:ext uri="{BB962C8B-B14F-4D97-AF65-F5344CB8AC3E}">
        <p14:creationId xmlns:p14="http://schemas.microsoft.com/office/powerpoint/2010/main" val="2542505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ACDD5-DC83-470B-A59F-CCF2C9BBE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dirty="0"/>
              <a:t>Sensor </a:t>
            </a:r>
            <a:r>
              <a:rPr lang="en-US" dirty="0"/>
              <a:t>Data Streaming and Processing </a:t>
            </a:r>
            <a:r>
              <a:rPr lang="en-AU" dirty="0"/>
              <a:t>Component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217337-F23F-423B-A20A-9C74135AE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03434" y="1695205"/>
            <a:ext cx="3896467" cy="713818"/>
          </a:xfrm>
        </p:spPr>
        <p:txBody>
          <a:bodyPr>
            <a:normAutofit/>
          </a:bodyPr>
          <a:lstStyle/>
          <a:p>
            <a:r>
              <a:rPr lang="en-AU" dirty="0"/>
              <a:t>Implementation Specs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76D5D2-094C-4F58-97E7-D29CD0706B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76952" y="2512381"/>
            <a:ext cx="4122949" cy="3209466"/>
          </a:xfrm>
          <a:solidFill>
            <a:schemeClr val="accent3">
              <a:lumMod val="75000"/>
            </a:schemeClr>
          </a:solidFill>
        </p:spPr>
        <p:txBody>
          <a:bodyPr/>
          <a:lstStyle/>
          <a:p>
            <a:pPr>
              <a:buClr>
                <a:srgbClr val="C00000"/>
              </a:buClr>
            </a:pPr>
            <a:r>
              <a:rPr lang="en-AU" dirty="0"/>
              <a:t>Language: Python 2.7</a:t>
            </a:r>
          </a:p>
          <a:p>
            <a:pPr>
              <a:buClr>
                <a:srgbClr val="C00000"/>
              </a:buClr>
            </a:pPr>
            <a:r>
              <a:rPr lang="en-AU" dirty="0"/>
              <a:t>Main Libraries: </a:t>
            </a:r>
            <a:r>
              <a:rPr lang="en-AU" dirty="0" err="1"/>
              <a:t>pymongo</a:t>
            </a:r>
            <a:r>
              <a:rPr lang="en-AU" dirty="0"/>
              <a:t>, </a:t>
            </a:r>
            <a:r>
              <a:rPr lang="en-AU" dirty="0" err="1"/>
              <a:t>json</a:t>
            </a:r>
            <a:r>
              <a:rPr lang="en-AU" dirty="0"/>
              <a:t>, urllib2, </a:t>
            </a:r>
            <a:r>
              <a:rPr lang="en-AU" dirty="0" err="1"/>
              <a:t>pyproj</a:t>
            </a:r>
            <a:r>
              <a:rPr lang="en-AU" dirty="0"/>
              <a:t> </a:t>
            </a:r>
          </a:p>
          <a:p>
            <a:pPr>
              <a:buClr>
                <a:srgbClr val="C00000"/>
              </a:buClr>
            </a:pPr>
            <a:r>
              <a:rPr lang="en-AU" dirty="0"/>
              <a:t>Datastore: MongoDB</a:t>
            </a:r>
          </a:p>
          <a:p>
            <a:pPr>
              <a:buClr>
                <a:srgbClr val="C00000"/>
              </a:buClr>
            </a:pPr>
            <a:r>
              <a:rPr lang="en-AU" dirty="0"/>
              <a:t>Trigger: 1-minute Cronjob on Windows Server 2012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D2AA38-9311-44CC-8E2D-9FFC02D3E8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1695205"/>
            <a:ext cx="3899798" cy="713818"/>
          </a:xfrm>
        </p:spPr>
        <p:txBody>
          <a:bodyPr/>
          <a:lstStyle/>
          <a:p>
            <a:r>
              <a:rPr lang="en-AU" dirty="0"/>
              <a:t>Scripts Overview 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C4C4CB9-C93E-46A1-95D2-EC2AA75CA69B}"/>
              </a:ext>
            </a:extLst>
          </p:cNvPr>
          <p:cNvSpPr txBox="1">
            <a:spLocks/>
          </p:cNvSpPr>
          <p:nvPr/>
        </p:nvSpPr>
        <p:spPr>
          <a:xfrm>
            <a:off x="6178858" y="2512381"/>
            <a:ext cx="5122416" cy="4243526"/>
          </a:xfrm>
          <a:prstGeom prst="rect">
            <a:avLst/>
          </a:prstGeom>
          <a:solidFill>
            <a:srgbClr val="E87D37">
              <a:lumMod val="20000"/>
              <a:lumOff val="80000"/>
            </a:srgbClr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</a:pPr>
            <a:r>
              <a:rPr lang="en-GB" b="1" dirty="0" err="1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PushBccDataToMongoFirstTime</a:t>
            </a:r>
            <a:r>
              <a:rPr lang="en-GB" b="1" dirty="0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: </a:t>
            </a:r>
            <a:r>
              <a:rPr lang="en-US" dirty="0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establish the database connections, create the database collections, and insert the data sets for the first time into empty data collections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75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lvl="0">
              <a:buClr>
                <a:srgbClr val="C00000"/>
              </a:buClr>
            </a:pPr>
            <a:r>
              <a:rPr lang="en-GB" b="1" dirty="0" err="1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PushBccTrafficToLocalCollections</a:t>
            </a:r>
            <a:r>
              <a:rPr lang="en-GB" b="1" dirty="0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: </a:t>
            </a:r>
            <a:r>
              <a:rPr lang="en-US" dirty="0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update the datastore periodically with newly updated records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75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lvl="0">
              <a:buClr>
                <a:srgbClr val="C00000"/>
              </a:buClr>
            </a:pPr>
            <a:r>
              <a:rPr lang="en-GB" b="1" dirty="0" err="1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ENtoLL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75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: </a:t>
            </a:r>
            <a:r>
              <a:rPr lang="en-US" dirty="0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convert geolocation data coordinates from the British National Grid (BNG) to latitude and longitude</a:t>
            </a:r>
          </a:p>
          <a:p>
            <a:pPr lvl="0">
              <a:buClr>
                <a:srgbClr val="C00000"/>
              </a:buClr>
            </a:pPr>
            <a:r>
              <a:rPr lang="en-US" b="1" dirty="0" err="1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pushBccRecords</a:t>
            </a:r>
            <a:r>
              <a:rPr lang="en-US" dirty="0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: Push existing BCC Traffic records on </a:t>
            </a:r>
            <a:r>
              <a:rPr lang="en-US" dirty="0" err="1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UoW</a:t>
            </a:r>
            <a:r>
              <a:rPr lang="en-US" dirty="0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 server datastore in 5 traffic-related collections         to Optimum VM server </a:t>
            </a:r>
            <a:r>
              <a:rPr lang="en-US" dirty="0" err="1">
                <a:solidFill>
                  <a:srgbClr val="146194">
                    <a:lumMod val="75000"/>
                  </a:srgbClr>
                </a:solidFill>
                <a:latin typeface="Century Gothic" panose="020B0502020202020204"/>
              </a:rPr>
              <a:t>mongoDB</a:t>
            </a:r>
            <a:endParaRPr lang="en-US" dirty="0">
              <a:solidFill>
                <a:srgbClr val="146194">
                  <a:lumMod val="75000"/>
                </a:srgbClr>
              </a:solidFill>
              <a:latin typeface="Century Gothic" panose="020B0502020202020204"/>
            </a:endParaRPr>
          </a:p>
          <a:p>
            <a:pPr lvl="0">
              <a:buClr>
                <a:srgbClr val="C00000"/>
              </a:buClr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75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4032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ACDD5-DC83-470B-A59F-CCF2C9BB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713818"/>
          </a:xfrm>
        </p:spPr>
        <p:txBody>
          <a:bodyPr/>
          <a:lstStyle/>
          <a:p>
            <a:pPr algn="l"/>
            <a:r>
              <a:rPr lang="en-AU" dirty="0"/>
              <a:t>Code Samples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217337-F23F-423B-A20A-9C74135AE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2123" y="1355905"/>
            <a:ext cx="3896467" cy="486898"/>
          </a:xfrm>
        </p:spPr>
        <p:txBody>
          <a:bodyPr>
            <a:normAutofit/>
          </a:bodyPr>
          <a:lstStyle/>
          <a:p>
            <a:r>
              <a:rPr lang="en-AU" dirty="0"/>
              <a:t>Reading Sensor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3C5217-8351-4F30-89A5-A0710738EA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42123" y="3886357"/>
            <a:ext cx="3899798" cy="409127"/>
          </a:xfrm>
        </p:spPr>
        <p:txBody>
          <a:bodyPr/>
          <a:lstStyle/>
          <a:p>
            <a:r>
              <a:rPr lang="en-AU" dirty="0"/>
              <a:t>Generating Data Record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E572BE2-2CDB-4F99-8EFC-09932A2D030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242123" y="4383796"/>
            <a:ext cx="4918980" cy="2399746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6B2A04D-AEB8-407E-8939-610F51E412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64555" y="1931115"/>
            <a:ext cx="5236245" cy="1866930"/>
          </a:xfrm>
          <a:prstGeom prst="rect">
            <a:avLst/>
          </a:prstGeom>
        </p:spPr>
      </p:pic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3D520289-2FA4-4361-A75D-8D4615E37185}"/>
              </a:ext>
            </a:extLst>
          </p:cNvPr>
          <p:cNvSpPr txBox="1">
            <a:spLocks/>
          </p:cNvSpPr>
          <p:nvPr/>
        </p:nvSpPr>
        <p:spPr>
          <a:xfrm>
            <a:off x="6765528" y="1366263"/>
            <a:ext cx="3896467" cy="4868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200" b="0" kern="1200" cap="none" baseline="0">
                <a:solidFill>
                  <a:schemeClr val="accent6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Converting Geolocation Attributes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2D1A3AE6-826D-4090-8B0D-2736761F396F}"/>
              </a:ext>
            </a:extLst>
          </p:cNvPr>
          <p:cNvSpPr txBox="1">
            <a:spLocks/>
          </p:cNvSpPr>
          <p:nvPr/>
        </p:nvSpPr>
        <p:spPr>
          <a:xfrm>
            <a:off x="6765528" y="1931115"/>
            <a:ext cx="3899798" cy="1535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DD4ED1-D824-4342-B1A5-BDD666CB7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746" y="1943281"/>
            <a:ext cx="4919729" cy="1854764"/>
          </a:xfrm>
          <a:prstGeom prst="rect">
            <a:avLst/>
          </a:prstGeom>
        </p:spPr>
      </p:pic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90134CEE-B3F9-47E7-BE7E-FE8B62E69DB5}"/>
              </a:ext>
            </a:extLst>
          </p:cNvPr>
          <p:cNvSpPr txBox="1">
            <a:spLocks/>
          </p:cNvSpPr>
          <p:nvPr/>
        </p:nvSpPr>
        <p:spPr>
          <a:xfrm>
            <a:off x="6765528" y="3886357"/>
            <a:ext cx="3899798" cy="4091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200" b="0" kern="1200" cap="none" baseline="0">
                <a:solidFill>
                  <a:schemeClr val="accent6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Writing Records to MongoDB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B1ED3E0-209F-404A-A17C-9B3BBB04A4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1746" y="4383796"/>
            <a:ext cx="4552245" cy="239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22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ACDD5-DC83-470B-A59F-CCF2C9BBE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dirty="0"/>
              <a:t>I/O Structure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217337-F23F-423B-A20A-9C74135AE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03434" y="1695205"/>
            <a:ext cx="3896467" cy="713818"/>
          </a:xfrm>
        </p:spPr>
        <p:txBody>
          <a:bodyPr>
            <a:normAutofit/>
          </a:bodyPr>
          <a:lstStyle/>
          <a:p>
            <a:r>
              <a:rPr lang="en-AU" dirty="0"/>
              <a:t>Input Record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D2AA38-9311-44CC-8E2D-9FFC02D3E8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8153" y="1694775"/>
            <a:ext cx="3899798" cy="713818"/>
          </a:xfrm>
        </p:spPr>
        <p:txBody>
          <a:bodyPr/>
          <a:lstStyle/>
          <a:p>
            <a:r>
              <a:rPr lang="en-AU" dirty="0"/>
              <a:t>Output Record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647BFB5-52AE-4F61-8C67-D5261E312C77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22189" y="2595416"/>
            <a:ext cx="4779115" cy="33703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35DB77-C2D2-4FEF-8462-B6539C172B6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88564" y="2595415"/>
            <a:ext cx="4968321" cy="3370377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76096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ACDD5-DC83-470B-A59F-CCF2C9BBE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dirty="0"/>
              <a:t>Data Exploration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217337-F23F-423B-A20A-9C74135AE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2189" y="1884165"/>
            <a:ext cx="4166557" cy="524427"/>
          </a:xfrm>
        </p:spPr>
        <p:txBody>
          <a:bodyPr>
            <a:normAutofit/>
          </a:bodyPr>
          <a:lstStyle/>
          <a:p>
            <a:r>
              <a:rPr lang="en-AU" dirty="0"/>
              <a:t>Distribution of Unique Sensors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D2AA38-9311-44CC-8E2D-9FFC02D3E8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8153" y="1884165"/>
            <a:ext cx="3899798" cy="524428"/>
          </a:xfrm>
        </p:spPr>
        <p:txBody>
          <a:bodyPr/>
          <a:lstStyle/>
          <a:p>
            <a:r>
              <a:rPr lang="en-US" sz="1600" dirty="0"/>
              <a:t>Frequency of Sensor Updates for Average Speed Measurements</a:t>
            </a:r>
            <a:endParaRPr lang="en-AU" sz="160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3DE7EE1-BCC0-4968-B141-9606AD6A31AE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2"/>
          <a:srcRect t="5651"/>
          <a:stretch/>
        </p:blipFill>
        <p:spPr bwMode="auto">
          <a:xfrm>
            <a:off x="1222189" y="2501833"/>
            <a:ext cx="4610440" cy="32420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7C9FCD-A715-4B79-9415-7206D7652558}"/>
              </a:ext>
            </a:extLst>
          </p:cNvPr>
          <p:cNvPicPr/>
          <p:nvPr/>
        </p:nvPicPr>
        <p:blipFill rotWithShape="1">
          <a:blip r:embed="rId3"/>
          <a:srcRect t="2799"/>
          <a:stretch/>
        </p:blipFill>
        <p:spPr bwMode="auto">
          <a:xfrm>
            <a:off x="5974239" y="2501833"/>
            <a:ext cx="6134903" cy="32420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755624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1771</TotalTime>
  <Words>804</Words>
  <Application>Microsoft Office PowerPoint</Application>
  <PresentationFormat>Widescreen</PresentationFormat>
  <Paragraphs>164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Century Gothic</vt:lpstr>
      <vt:lpstr>MS Shell Dlg 2</vt:lpstr>
      <vt:lpstr>Wingdings</vt:lpstr>
      <vt:lpstr>Wingdings 3</vt:lpstr>
      <vt:lpstr>Madison</vt:lpstr>
      <vt:lpstr>Mining Social Media  to support Traffic Forecasting</vt:lpstr>
      <vt:lpstr>outline</vt:lpstr>
      <vt:lpstr>OPTIMUM: Overview &amp; Task</vt:lpstr>
      <vt:lpstr>Solution: SM – Aided Traffic Forecasting Engine </vt:lpstr>
      <vt:lpstr>Sensor Data Streaming and Processing Component </vt:lpstr>
      <vt:lpstr>Sensor Data Streaming and Processing Component </vt:lpstr>
      <vt:lpstr>Code Samples </vt:lpstr>
      <vt:lpstr>I/O Structure </vt:lpstr>
      <vt:lpstr>Data Exploration</vt:lpstr>
      <vt:lpstr>Social Miner for Traffic Forecasting </vt:lpstr>
      <vt:lpstr>Twitter Data Streaming Component </vt:lpstr>
      <vt:lpstr>Code Samples </vt:lpstr>
      <vt:lpstr>Data Exploration</vt:lpstr>
      <vt:lpstr>Tweet Relevance Filtration Component </vt:lpstr>
      <vt:lpstr>Tweet Sentiment Classification Component </vt:lpstr>
      <vt:lpstr>Data Exploration</vt:lpstr>
      <vt:lpstr>Timeline Exploration R Shiny App</vt:lpstr>
      <vt:lpstr>Linear Regression for Forecasting Flow &amp; Speed </vt:lpstr>
      <vt:lpstr>Evaluation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Social Media to support Smart Transportation Systems</dc:title>
  <dc:creator>Ahmad Ammari</dc:creator>
  <cp:lastModifiedBy>Ahmad Ammari</cp:lastModifiedBy>
  <cp:revision>25</cp:revision>
  <dcterms:created xsi:type="dcterms:W3CDTF">2018-03-24T02:00:24Z</dcterms:created>
  <dcterms:modified xsi:type="dcterms:W3CDTF">2018-03-25T08:06:07Z</dcterms:modified>
</cp:coreProperties>
</file>